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71" r:id="rId10"/>
    <p:sldId id="272" r:id="rId11"/>
    <p:sldId id="273" r:id="rId12"/>
    <p:sldId id="270" r:id="rId13"/>
    <p:sldId id="269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1E1"/>
    <a:srgbClr val="F2ACE3"/>
    <a:srgbClr val="E4A7FF"/>
    <a:srgbClr val="A3A7FF"/>
    <a:srgbClr val="B7EBAB"/>
    <a:srgbClr val="A1E591"/>
    <a:srgbClr val="D5FC79"/>
    <a:srgbClr val="CEFEF0"/>
    <a:srgbClr val="73FDD6"/>
    <a:srgbClr val="FF9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34"/>
    <p:restoredTop sz="95707"/>
  </p:normalViewPr>
  <p:slideViewPr>
    <p:cSldViewPr snapToGrid="0" snapToObjects="1">
      <p:cViewPr varScale="1">
        <p:scale>
          <a:sx n="86" d="100"/>
          <a:sy n="86" d="100"/>
        </p:scale>
        <p:origin x="787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2F08A-ADE8-554A-84CD-E40AB123D162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A22CE-7409-C544-BC60-A0174C0B7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508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A22CE-7409-C544-BC60-A0174C0B72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06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A22CE-7409-C544-BC60-A0174C0B72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33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A22CE-7409-C544-BC60-A0174C0B72A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80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EE37B-300F-504D-A84F-7E358A1D36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CD61AA-C620-FC46-AD28-EBB9D6F129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54BDD3-9AB4-F34C-A324-7C0873CEB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A6D6-3D45-F547-A33E-EF269280A60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E401F-F38E-AD43-9095-37B20AA70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C7ABAF-FECE-CF49-882E-2A5FB5CA8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D21F3-B620-174F-9598-85CF381F8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01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B9C2-E212-604C-8169-ACDF282D8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928277-14AF-6843-A437-5E67EFB03A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794E3-FB6E-FC4C-8C7E-CCEF037D6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A6D6-3D45-F547-A33E-EF269280A60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737448-6046-B34A-BB2D-FE6D6755C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B78E0-A3E0-4F4B-876B-E0DAA399F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D21F3-B620-174F-9598-85CF381F8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24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E3C787-7A3D-804E-B54E-EDFF9FA4C2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85CD52-FC31-504F-B8EA-6A1C3DC38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79AFE-EC1F-6547-9D35-818A692A1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A6D6-3D45-F547-A33E-EF269280A60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B9E1B-C81A-DD4A-BEE2-A958DC73E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617F0-021C-0042-B448-C3E5F0725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D21F3-B620-174F-9598-85CF381F8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92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C659B-55FA-104F-BDAD-907F54ADE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EDC04-79CE-314E-9637-5E7158339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6B9AF-078F-2A4E-8B0A-C04F6B6EC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A6D6-3D45-F547-A33E-EF269280A60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A74C9-5DD5-AB47-AF40-335E1406C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910BB-544D-944D-8B60-39E796F3E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D21F3-B620-174F-9598-85CF381F8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21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16227-7402-D249-ACFE-8DB50C08E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9A3BAE-E39B-0D4D-9306-A9187A7A1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A51F3-603A-7848-B693-EBCC0F73C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A6D6-3D45-F547-A33E-EF269280A60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6A41A-0EB0-104E-9745-A98E5E2DF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BC2D5-6E19-1143-B115-672779BAF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D21F3-B620-174F-9598-85CF381F8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18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5EB53-572A-B24B-84A1-229DFCE17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BCF2B-6AA6-A945-B969-D1A900A003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74A0A8-9F59-AE4F-B2A1-6AB202E9F7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751DF9-1089-F740-8FB1-441FF5F27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A6D6-3D45-F547-A33E-EF269280A60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97D0BE-1496-8A45-A0C8-8606BCE2D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28B44F-DD98-6F48-916B-2E4A83C2C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D21F3-B620-174F-9598-85CF381F8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480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7D8F3-031D-534F-B44C-4C4C069F7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3A7307-3A5B-124D-B53B-588598462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37F119-8CD9-9149-A1B1-487C27042C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705DA0-630D-0F4F-BD27-84FF98BDB2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F6589E-8245-4045-94A0-E6597B8A20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76A625-C9B9-034C-817E-DFB6A09FD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A6D6-3D45-F547-A33E-EF269280A60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6D6181-310D-3049-9A3C-F4B71B5DE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B13CD0-F198-D04A-9B05-76171C390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D21F3-B620-174F-9598-85CF381F8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28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05E24-C42C-E94E-A626-982CB2530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3BDC43-876C-384B-96DC-8520EF2EF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A6D6-3D45-F547-A33E-EF269280A60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58D246-CBBC-1F48-A2DA-4DE8387B1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8B0FBD-3ABC-A64F-B295-17195D420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D21F3-B620-174F-9598-85CF381F8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948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03CC39-E0EB-D74D-A885-3980AC14B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A6D6-3D45-F547-A33E-EF269280A60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8291C1-3743-C348-8385-F1FE04517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D26730-4832-9C4A-9065-76984F699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D21F3-B620-174F-9598-85CF381F8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83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DE11F-8992-7F4A-B09D-D718B10D7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7EE10-978D-AA4E-AB2C-C164796F6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6BBD90-1E6B-3A43-8BFD-0634776666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880FD1-763A-D449-8BEB-A568C54EA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A6D6-3D45-F547-A33E-EF269280A60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4B81A-6A7C-594C-806A-5A1A254A1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49CDC9-87C1-EF4C-86C1-B4A7284F0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D21F3-B620-174F-9598-85CF381F8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350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BC28A-DECC-D542-B4ED-2E931E424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8AD81B-3CA8-F441-8210-D06AF9E0CE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D27FA6-DA0D-2F44-B0BF-6DDCFEC354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DDCE68-3598-5D4B-B486-96DB07567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A6D6-3D45-F547-A33E-EF269280A60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FEF510-7F63-AB41-B314-BAAB195A9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803A75-C588-DA4F-8839-04761409D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D21F3-B620-174F-9598-85CF381F8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3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f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2000"/>
            <a:lum/>
          </a:blip>
          <a:srcRect/>
          <a:stretch>
            <a:fillRect t="-100000" b="-10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1276C3-31F2-5A48-8172-373CFC29F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868E80-7012-1D47-9E02-023D973AF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BB2107-972F-DE40-BBE2-A7C09B4DA1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2A6D6-3D45-F547-A33E-EF269280A60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CA5B4-04E1-8F4F-A42D-8441D5A55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8684A-7B31-0A47-BB2E-287749AAC0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D21F3-B620-174F-9598-85CF381F8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50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17.xml"/><Relationship Id="rId26" Type="http://schemas.openxmlformats.org/officeDocument/2006/relationships/slide" Target="slide25.xml"/><Relationship Id="rId3" Type="http://schemas.openxmlformats.org/officeDocument/2006/relationships/slide" Target="slide2.xml"/><Relationship Id="rId21" Type="http://schemas.openxmlformats.org/officeDocument/2006/relationships/slide" Target="slide20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5.xml"/><Relationship Id="rId25" Type="http://schemas.openxmlformats.org/officeDocument/2006/relationships/slide" Target="slide24.xml"/><Relationship Id="rId2" Type="http://schemas.openxmlformats.org/officeDocument/2006/relationships/notesSlide" Target="../notesSlides/notesSlide1.xml"/><Relationship Id="rId16" Type="http://schemas.openxmlformats.org/officeDocument/2006/relationships/slide" Target="slide16.xml"/><Relationship Id="rId20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24" Type="http://schemas.openxmlformats.org/officeDocument/2006/relationships/slide" Target="slide23.xml"/><Relationship Id="rId5" Type="http://schemas.openxmlformats.org/officeDocument/2006/relationships/slide" Target="slide4.xml"/><Relationship Id="rId15" Type="http://schemas.openxmlformats.org/officeDocument/2006/relationships/slide" Target="slide14.xml"/><Relationship Id="rId23" Type="http://schemas.openxmlformats.org/officeDocument/2006/relationships/slide" Target="slide22.xml"/><Relationship Id="rId10" Type="http://schemas.openxmlformats.org/officeDocument/2006/relationships/slide" Target="slide9.xml"/><Relationship Id="rId19" Type="http://schemas.openxmlformats.org/officeDocument/2006/relationships/slide" Target="slide18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3.xml"/><Relationship Id="rId22" Type="http://schemas.openxmlformats.org/officeDocument/2006/relationships/slide" Target="slide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twelvemakesadozen.blogspot.com/2011/12/when-i-grow-up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vgsilh.com/image/35185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hand-palm-fingers-spread-155662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d/3.0/" TargetMode="External"/><Relationship Id="rId4" Type="http://schemas.openxmlformats.org/officeDocument/2006/relationships/hyperlink" Target="https://www.flickr.com/photos/144733442@N05/35488961993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enderview.wordpress.com/2015/11/17/lesvos-volunteers-how-to-help-refugees-in-lesvos-greece-2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artian-monster-green-1674016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earth-global-globe-planet-world-151478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stockphotos.biz/stockphoto/14425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gamebanana.com/sprays/25962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hebreadbook.org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YouTube_Kids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95221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rqueemployeur.net/2018/02/buzzwords-linkedin.html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xpixel.net/Boy-Colorful-Clipart-The-Speech-Bubble-Kids-2758835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positek.net/best-web-dictionary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Ic_directions_walk_48px.sv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ternewbury.org/2015/10/everybody-gets-a-whiteboard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essenza.com/2018/08/be-careful-about-what-you-believe-ken-livingstone-on-us-uk-media-bias-lies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73145/chair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>
            <a:extLst>
              <a:ext uri="{FF2B5EF4-FFF2-40B4-BE49-F238E27FC236}">
                <a16:creationId xmlns:a16="http://schemas.microsoft.com/office/drawing/2014/main" id="{69CB2A7D-3B3E-DF49-A6CE-9A7840D39F28}"/>
              </a:ext>
            </a:extLst>
          </p:cNvPr>
          <p:cNvGrpSpPr/>
          <p:nvPr/>
        </p:nvGrpSpPr>
        <p:grpSpPr>
          <a:xfrm>
            <a:off x="2701652" y="76794"/>
            <a:ext cx="6788696" cy="6704411"/>
            <a:chOff x="2701652" y="0"/>
            <a:chExt cx="6788696" cy="6704411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D425227F-FC70-824A-846F-2196D4075DEE}"/>
                </a:ext>
              </a:extLst>
            </p:cNvPr>
            <p:cNvSpPr/>
            <p:nvPr/>
          </p:nvSpPr>
          <p:spPr>
            <a:xfrm rot="9900000">
              <a:off x="5695581" y="19803"/>
              <a:ext cx="1579842" cy="3051129"/>
            </a:xfrm>
            <a:custGeom>
              <a:avLst/>
              <a:gdLst>
                <a:gd name="connsiteX0" fmla="*/ 762295 w 1579842"/>
                <a:gd name="connsiteY0" fmla="*/ 3051129 h 3051129"/>
                <a:gd name="connsiteX1" fmla="*/ 616844 w 1579842"/>
                <a:gd name="connsiteY1" fmla="*/ 3008186 h 3051129"/>
                <a:gd name="connsiteX2" fmla="*/ 10780 w 1579842"/>
                <a:gd name="connsiteY2" fmla="*/ 2742807 h 3051129"/>
                <a:gd name="connsiteX3" fmla="*/ 0 w 1579842"/>
                <a:gd name="connsiteY3" fmla="*/ 2736367 h 3051129"/>
                <a:gd name="connsiteX4" fmla="*/ 1579842 w 1579842"/>
                <a:gd name="connsiteY4" fmla="*/ 0 h 3051129"/>
                <a:gd name="connsiteX5" fmla="*/ 762295 w 1579842"/>
                <a:gd name="connsiteY5" fmla="*/ 3051129 h 3051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9842" h="3051129">
                  <a:moveTo>
                    <a:pt x="762295" y="3051129"/>
                  </a:moveTo>
                  <a:lnTo>
                    <a:pt x="616844" y="3008186"/>
                  </a:lnTo>
                  <a:cubicBezTo>
                    <a:pt x="402742" y="2939026"/>
                    <a:pt x="200200" y="2849664"/>
                    <a:pt x="10780" y="2742807"/>
                  </a:cubicBezTo>
                  <a:lnTo>
                    <a:pt x="0" y="2736367"/>
                  </a:lnTo>
                  <a:lnTo>
                    <a:pt x="1579842" y="0"/>
                  </a:lnTo>
                  <a:lnTo>
                    <a:pt x="762295" y="3051129"/>
                  </a:lnTo>
                  <a:close/>
                </a:path>
              </a:pathLst>
            </a:custGeom>
            <a:solidFill>
              <a:srgbClr val="FFD579"/>
            </a:solidFill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 contourW="12700">
              <a:bevelT/>
              <a:contourClr>
                <a:schemeClr val="bg2">
                  <a:lumMod val="75000"/>
                </a:schemeClr>
              </a:contourClr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2E47133F-0265-CE48-811D-6335259856AD}"/>
                </a:ext>
              </a:extLst>
            </p:cNvPr>
            <p:cNvSpPr/>
            <p:nvPr/>
          </p:nvSpPr>
          <p:spPr>
            <a:xfrm rot="9900000">
              <a:off x="5655344" y="0"/>
              <a:ext cx="806957" cy="3120346"/>
            </a:xfrm>
            <a:custGeom>
              <a:avLst/>
              <a:gdLst>
                <a:gd name="connsiteX0" fmla="*/ 0 w 806957"/>
                <a:gd name="connsiteY0" fmla="*/ 3011604 h 3120346"/>
                <a:gd name="connsiteX1" fmla="*/ 806957 w 806957"/>
                <a:gd name="connsiteY1" fmla="*/ 0 h 3120346"/>
                <a:gd name="connsiteX2" fmla="*/ 806957 w 806957"/>
                <a:gd name="connsiteY2" fmla="*/ 3120317 h 3120346"/>
                <a:gd name="connsiteX3" fmla="*/ 804990 w 806957"/>
                <a:gd name="connsiteY3" fmla="*/ 3120346 h 3120346"/>
                <a:gd name="connsiteX4" fmla="*/ 147434 w 806957"/>
                <a:gd name="connsiteY4" fmla="*/ 3047140 h 3120346"/>
                <a:gd name="connsiteX5" fmla="*/ 0 w 806957"/>
                <a:gd name="connsiteY5" fmla="*/ 3011604 h 3120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6957" h="3120346">
                  <a:moveTo>
                    <a:pt x="0" y="3011604"/>
                  </a:moveTo>
                  <a:lnTo>
                    <a:pt x="806957" y="0"/>
                  </a:lnTo>
                  <a:lnTo>
                    <a:pt x="806957" y="3120317"/>
                  </a:lnTo>
                  <a:lnTo>
                    <a:pt x="804990" y="3120346"/>
                  </a:lnTo>
                  <a:cubicBezTo>
                    <a:pt x="587519" y="3118177"/>
                    <a:pt x="367431" y="3094296"/>
                    <a:pt x="147434" y="3047140"/>
                  </a:cubicBezTo>
                  <a:lnTo>
                    <a:pt x="0" y="301160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6D27FE63-B0BE-CD47-9EFC-8C53FE283F68}"/>
                </a:ext>
              </a:extLst>
            </p:cNvPr>
            <p:cNvSpPr/>
            <p:nvPr/>
          </p:nvSpPr>
          <p:spPr>
            <a:xfrm rot="9900000">
              <a:off x="4832749" y="219840"/>
              <a:ext cx="823958" cy="3183758"/>
            </a:xfrm>
            <a:custGeom>
              <a:avLst/>
              <a:gdLst>
                <a:gd name="connsiteX0" fmla="*/ 0 w 823958"/>
                <a:gd name="connsiteY0" fmla="*/ 3183758 h 3183758"/>
                <a:gd name="connsiteX1" fmla="*/ 0 w 823958"/>
                <a:gd name="connsiteY1" fmla="*/ 0 h 3183758"/>
                <a:gd name="connsiteX2" fmla="*/ 823958 w 823958"/>
                <a:gd name="connsiteY2" fmla="*/ 3075053 h 3183758"/>
                <a:gd name="connsiteX3" fmla="*/ 760003 w 823958"/>
                <a:gd name="connsiteY3" fmla="*/ 3093730 h 3183758"/>
                <a:gd name="connsiteX4" fmla="*/ 124603 w 823958"/>
                <a:gd name="connsiteY4" fmla="*/ 3181903 h 3183758"/>
                <a:gd name="connsiteX5" fmla="*/ 0 w 823958"/>
                <a:gd name="connsiteY5" fmla="*/ 3183758 h 3183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3958" h="3183758">
                  <a:moveTo>
                    <a:pt x="0" y="3183758"/>
                  </a:moveTo>
                  <a:lnTo>
                    <a:pt x="0" y="0"/>
                  </a:lnTo>
                  <a:lnTo>
                    <a:pt x="823958" y="3075053"/>
                  </a:lnTo>
                  <a:lnTo>
                    <a:pt x="760003" y="3093730"/>
                  </a:lnTo>
                  <a:cubicBezTo>
                    <a:pt x="553299" y="3143402"/>
                    <a:pt x="340597" y="3173314"/>
                    <a:pt x="124603" y="3181903"/>
                  </a:cubicBezTo>
                  <a:lnTo>
                    <a:pt x="0" y="3183758"/>
                  </a:lnTo>
                  <a:close/>
                </a:path>
              </a:pathLst>
            </a:custGeom>
            <a:solidFill>
              <a:srgbClr val="FFC1E1"/>
            </a:solidFill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82550"/>
              <a:contourClr>
                <a:schemeClr val="bg1"/>
              </a:contourClr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82569CB8-FA5C-774B-B764-468CC877CDFB}"/>
                </a:ext>
              </a:extLst>
            </p:cNvPr>
            <p:cNvSpPr/>
            <p:nvPr/>
          </p:nvSpPr>
          <p:spPr>
            <a:xfrm rot="9900000">
              <a:off x="5751581" y="243665"/>
              <a:ext cx="2232394" cy="2735901"/>
            </a:xfrm>
            <a:custGeom>
              <a:avLst/>
              <a:gdLst>
                <a:gd name="connsiteX0" fmla="*/ 652821 w 2232394"/>
                <a:gd name="connsiteY0" fmla="*/ 2735901 h 2735901"/>
                <a:gd name="connsiteX1" fmla="*/ 554930 w 2232394"/>
                <a:gd name="connsiteY1" fmla="*/ 2677424 h 2735901"/>
                <a:gd name="connsiteX2" fmla="*/ 48744 w 2232394"/>
                <a:gd name="connsiteY2" fmla="*/ 2283364 h 2735901"/>
                <a:gd name="connsiteX3" fmla="*/ 0 w 2232394"/>
                <a:gd name="connsiteY3" fmla="*/ 2232393 h 2735901"/>
                <a:gd name="connsiteX4" fmla="*/ 2232394 w 2232394"/>
                <a:gd name="connsiteY4" fmla="*/ 0 h 2735901"/>
                <a:gd name="connsiteX5" fmla="*/ 652821 w 2232394"/>
                <a:gd name="connsiteY5" fmla="*/ 2735901 h 2735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32394" h="2735901">
                  <a:moveTo>
                    <a:pt x="652821" y="2735901"/>
                  </a:moveTo>
                  <a:lnTo>
                    <a:pt x="554930" y="2677424"/>
                  </a:lnTo>
                  <a:cubicBezTo>
                    <a:pt x="372168" y="2561988"/>
                    <a:pt x="202919" y="2429732"/>
                    <a:pt x="48744" y="2283364"/>
                  </a:cubicBezTo>
                  <a:lnTo>
                    <a:pt x="0" y="2232393"/>
                  </a:lnTo>
                  <a:lnTo>
                    <a:pt x="2232394" y="0"/>
                  </a:lnTo>
                  <a:lnTo>
                    <a:pt x="652821" y="2735901"/>
                  </a:lnTo>
                  <a:close/>
                </a:path>
              </a:pathLst>
            </a:custGeom>
            <a:solidFill>
              <a:srgbClr val="FFFD78"/>
            </a:solidFill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0FDD0952-7525-2D46-988F-4AE10BFC3F39}"/>
                </a:ext>
              </a:extLst>
            </p:cNvPr>
            <p:cNvSpPr/>
            <p:nvPr/>
          </p:nvSpPr>
          <p:spPr>
            <a:xfrm rot="9900000">
              <a:off x="4060306" y="444911"/>
              <a:ext cx="1592487" cy="3074279"/>
            </a:xfrm>
            <a:custGeom>
              <a:avLst/>
              <a:gdLst>
                <a:gd name="connsiteX0" fmla="*/ 823750 w 1592487"/>
                <a:gd name="connsiteY0" fmla="*/ 3074279 h 3074279"/>
                <a:gd name="connsiteX1" fmla="*/ 0 w 1592487"/>
                <a:gd name="connsiteY1" fmla="*/ 0 h 3074279"/>
                <a:gd name="connsiteX2" fmla="*/ 1592487 w 1592487"/>
                <a:gd name="connsiteY2" fmla="*/ 2758269 h 3074279"/>
                <a:gd name="connsiteX3" fmla="*/ 1324644 w 1592487"/>
                <a:gd name="connsiteY3" fmla="*/ 2896316 h 3074279"/>
                <a:gd name="connsiteX4" fmla="*/ 1030450 w 1592487"/>
                <a:gd name="connsiteY4" fmla="*/ 3013917 h 3074279"/>
                <a:gd name="connsiteX5" fmla="*/ 823750 w 1592487"/>
                <a:gd name="connsiteY5" fmla="*/ 3074279 h 3074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2487" h="3074279">
                  <a:moveTo>
                    <a:pt x="823750" y="3074279"/>
                  </a:moveTo>
                  <a:lnTo>
                    <a:pt x="0" y="0"/>
                  </a:lnTo>
                  <a:lnTo>
                    <a:pt x="1592487" y="2758269"/>
                  </a:lnTo>
                  <a:lnTo>
                    <a:pt x="1324644" y="2896316"/>
                  </a:lnTo>
                  <a:cubicBezTo>
                    <a:pt x="1228642" y="2940130"/>
                    <a:pt x="1130465" y="2979396"/>
                    <a:pt x="1030450" y="3013917"/>
                  </a:cubicBezTo>
                  <a:lnTo>
                    <a:pt x="823750" y="3074279"/>
                  </a:lnTo>
                  <a:close/>
                </a:path>
              </a:pathLst>
            </a:custGeom>
            <a:solidFill>
              <a:srgbClr val="F2ACE3"/>
            </a:solidFill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A8257D1C-72DF-8C43-803C-33B0B84E700B}"/>
                </a:ext>
              </a:extLst>
            </p:cNvPr>
            <p:cNvSpPr/>
            <p:nvPr/>
          </p:nvSpPr>
          <p:spPr>
            <a:xfrm rot="9900000">
              <a:off x="5869228" y="689066"/>
              <a:ext cx="2693545" cy="2197046"/>
            </a:xfrm>
            <a:custGeom>
              <a:avLst/>
              <a:gdLst>
                <a:gd name="connsiteX0" fmla="*/ 496499 w 2693545"/>
                <a:gd name="connsiteY0" fmla="*/ 2197046 h 2197046"/>
                <a:gd name="connsiteX1" fmla="*/ 350368 w 2693545"/>
                <a:gd name="connsiteY1" fmla="*/ 2044239 h 2197046"/>
                <a:gd name="connsiteX2" fmla="*/ 154389 w 2693545"/>
                <a:gd name="connsiteY2" fmla="*/ 1795296 h 2197046"/>
                <a:gd name="connsiteX3" fmla="*/ 0 w 2693545"/>
                <a:gd name="connsiteY3" fmla="*/ 1555119 h 2197046"/>
                <a:gd name="connsiteX4" fmla="*/ 2693545 w 2693545"/>
                <a:gd name="connsiteY4" fmla="*/ 0 h 2197046"/>
                <a:gd name="connsiteX5" fmla="*/ 496499 w 2693545"/>
                <a:gd name="connsiteY5" fmla="*/ 2197046 h 2197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3545" h="2197046">
                  <a:moveTo>
                    <a:pt x="496499" y="2197046"/>
                  </a:moveTo>
                  <a:lnTo>
                    <a:pt x="350368" y="2044239"/>
                  </a:lnTo>
                  <a:cubicBezTo>
                    <a:pt x="281013" y="1964336"/>
                    <a:pt x="215622" y="1881242"/>
                    <a:pt x="154389" y="1795296"/>
                  </a:cubicBezTo>
                  <a:lnTo>
                    <a:pt x="0" y="1555119"/>
                  </a:lnTo>
                  <a:lnTo>
                    <a:pt x="2693545" y="0"/>
                  </a:lnTo>
                  <a:lnTo>
                    <a:pt x="496499" y="2197046"/>
                  </a:lnTo>
                  <a:close/>
                </a:path>
              </a:pathLst>
            </a:custGeom>
            <a:solidFill>
              <a:srgbClr val="D5FC79"/>
            </a:solidFill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4A1FF67-6AAD-B64B-B9AB-55ADE4753C81}"/>
                </a:ext>
              </a:extLst>
            </p:cNvPr>
            <p:cNvSpPr/>
            <p:nvPr/>
          </p:nvSpPr>
          <p:spPr>
            <a:xfrm rot="9900000">
              <a:off x="5870096" y="1316566"/>
              <a:ext cx="3128863" cy="1620615"/>
            </a:xfrm>
            <a:custGeom>
              <a:avLst/>
              <a:gdLst>
                <a:gd name="connsiteX0" fmla="*/ 321874 w 3128863"/>
                <a:gd name="connsiteY0" fmla="*/ 1620615 h 1620615"/>
                <a:gd name="connsiteX1" fmla="*/ 179393 w 3128863"/>
                <a:gd name="connsiteY1" fmla="*/ 1344167 h 1620615"/>
                <a:gd name="connsiteX2" fmla="*/ 61792 w 3128863"/>
                <a:gd name="connsiteY2" fmla="*/ 1049973 h 1620615"/>
                <a:gd name="connsiteX3" fmla="*/ 0 w 3128863"/>
                <a:gd name="connsiteY3" fmla="*/ 838376 h 1620615"/>
                <a:gd name="connsiteX4" fmla="*/ 3128863 w 3128863"/>
                <a:gd name="connsiteY4" fmla="*/ 0 h 1620615"/>
                <a:gd name="connsiteX5" fmla="*/ 321874 w 3128863"/>
                <a:gd name="connsiteY5" fmla="*/ 1620615 h 162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8863" h="1620615">
                  <a:moveTo>
                    <a:pt x="321874" y="1620615"/>
                  </a:moveTo>
                  <a:lnTo>
                    <a:pt x="179393" y="1344167"/>
                  </a:lnTo>
                  <a:cubicBezTo>
                    <a:pt x="135578" y="1248166"/>
                    <a:pt x="96312" y="1149988"/>
                    <a:pt x="61792" y="1049973"/>
                  </a:cubicBezTo>
                  <a:lnTo>
                    <a:pt x="0" y="838376"/>
                  </a:lnTo>
                  <a:lnTo>
                    <a:pt x="3128863" y="0"/>
                  </a:lnTo>
                  <a:lnTo>
                    <a:pt x="321874" y="1620615"/>
                  </a:lnTo>
                  <a:close/>
                </a:path>
              </a:pathLst>
            </a:custGeom>
            <a:solidFill>
              <a:srgbClr val="A1E591"/>
            </a:solidFill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AE94492E-FB02-F24B-97D6-EC494619EA0A}"/>
                </a:ext>
              </a:extLst>
            </p:cNvPr>
            <p:cNvSpPr/>
            <p:nvPr/>
          </p:nvSpPr>
          <p:spPr>
            <a:xfrm rot="9900000">
              <a:off x="3429956" y="866265"/>
              <a:ext cx="2249502" cy="2758016"/>
            </a:xfrm>
            <a:custGeom>
              <a:avLst/>
              <a:gdLst>
                <a:gd name="connsiteX0" fmla="*/ 1592341 w 2249502"/>
                <a:gd name="connsiteY0" fmla="*/ 2758016 h 2758016"/>
                <a:gd name="connsiteX1" fmla="*/ 0 w 2249502"/>
                <a:gd name="connsiteY1" fmla="*/ 0 h 2758016"/>
                <a:gd name="connsiteX2" fmla="*/ 2249502 w 2249502"/>
                <a:gd name="connsiteY2" fmla="*/ 2249502 h 2758016"/>
                <a:gd name="connsiteX3" fmla="*/ 2089605 w 2249502"/>
                <a:gd name="connsiteY3" fmla="*/ 2402413 h 2758016"/>
                <a:gd name="connsiteX4" fmla="*/ 1840662 w 2249502"/>
                <a:gd name="connsiteY4" fmla="*/ 2598392 h 2758016"/>
                <a:gd name="connsiteX5" fmla="*/ 1592341 w 2249502"/>
                <a:gd name="connsiteY5" fmla="*/ 2758016 h 2758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49502" h="2758016">
                  <a:moveTo>
                    <a:pt x="1592341" y="2758016"/>
                  </a:moveTo>
                  <a:lnTo>
                    <a:pt x="0" y="0"/>
                  </a:lnTo>
                  <a:lnTo>
                    <a:pt x="2249502" y="2249502"/>
                  </a:lnTo>
                  <a:lnTo>
                    <a:pt x="2089605" y="2402413"/>
                  </a:lnTo>
                  <a:cubicBezTo>
                    <a:pt x="2009701" y="2471768"/>
                    <a:pt x="1926608" y="2537160"/>
                    <a:pt x="1840662" y="2598392"/>
                  </a:cubicBezTo>
                  <a:lnTo>
                    <a:pt x="1592341" y="2758016"/>
                  </a:lnTo>
                  <a:close/>
                </a:path>
              </a:pathLst>
            </a:custGeom>
            <a:solidFill>
              <a:srgbClr val="E4A7FF"/>
            </a:solidFill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807E314-D0AB-FB4C-8867-BEA01D881D9E}"/>
                </a:ext>
              </a:extLst>
            </p:cNvPr>
            <p:cNvSpPr/>
            <p:nvPr/>
          </p:nvSpPr>
          <p:spPr>
            <a:xfrm rot="9900000">
              <a:off x="6044572" y="2094941"/>
              <a:ext cx="3176735" cy="822446"/>
            </a:xfrm>
            <a:custGeom>
              <a:avLst/>
              <a:gdLst>
                <a:gd name="connsiteX0" fmla="*/ 107325 w 3176735"/>
                <a:gd name="connsiteY0" fmla="*/ 822446 h 822446"/>
                <a:gd name="connsiteX1" fmla="*/ 90079 w 3176735"/>
                <a:gd name="connsiteY1" fmla="*/ 763388 h 822446"/>
                <a:gd name="connsiteX2" fmla="*/ 1906 w 3176735"/>
                <a:gd name="connsiteY2" fmla="*/ 127988 h 822446"/>
                <a:gd name="connsiteX3" fmla="*/ 0 w 3176735"/>
                <a:gd name="connsiteY3" fmla="*/ 0 h 822446"/>
                <a:gd name="connsiteX4" fmla="*/ 3176735 w 3176735"/>
                <a:gd name="connsiteY4" fmla="*/ 0 h 822446"/>
                <a:gd name="connsiteX5" fmla="*/ 107325 w 3176735"/>
                <a:gd name="connsiteY5" fmla="*/ 822446 h 822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6735" h="822446">
                  <a:moveTo>
                    <a:pt x="107325" y="822446"/>
                  </a:moveTo>
                  <a:lnTo>
                    <a:pt x="90079" y="763388"/>
                  </a:lnTo>
                  <a:cubicBezTo>
                    <a:pt x="40407" y="556684"/>
                    <a:pt x="10495" y="343983"/>
                    <a:pt x="1906" y="127988"/>
                  </a:cubicBezTo>
                  <a:lnTo>
                    <a:pt x="0" y="0"/>
                  </a:lnTo>
                  <a:lnTo>
                    <a:pt x="3176735" y="0"/>
                  </a:lnTo>
                  <a:lnTo>
                    <a:pt x="107325" y="822446"/>
                  </a:lnTo>
                  <a:close/>
                </a:path>
              </a:pathLst>
            </a:custGeom>
            <a:solidFill>
              <a:srgbClr val="B7EBAB"/>
            </a:solidFill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7AE7A0B-1D5F-1042-BC3B-868D5D07431D}"/>
                </a:ext>
              </a:extLst>
            </p:cNvPr>
            <p:cNvSpPr/>
            <p:nvPr/>
          </p:nvSpPr>
          <p:spPr>
            <a:xfrm rot="9900000">
              <a:off x="2981162" y="1462102"/>
              <a:ext cx="2754635" cy="2250070"/>
            </a:xfrm>
            <a:custGeom>
              <a:avLst/>
              <a:gdLst>
                <a:gd name="connsiteX0" fmla="*/ 2250069 w 2754635"/>
                <a:gd name="connsiteY0" fmla="*/ 2250070 h 2250070"/>
                <a:gd name="connsiteX1" fmla="*/ 0 w 2754635"/>
                <a:gd name="connsiteY1" fmla="*/ 0 h 2250070"/>
                <a:gd name="connsiteX2" fmla="*/ 2754635 w 2754635"/>
                <a:gd name="connsiteY2" fmla="*/ 1590390 h 2250070"/>
                <a:gd name="connsiteX3" fmla="*/ 2688009 w 2754635"/>
                <a:gd name="connsiteY3" fmla="*/ 1701921 h 2250070"/>
                <a:gd name="connsiteX4" fmla="*/ 2293950 w 2754635"/>
                <a:gd name="connsiteY4" fmla="*/ 2208106 h 2250070"/>
                <a:gd name="connsiteX5" fmla="*/ 2250069 w 2754635"/>
                <a:gd name="connsiteY5" fmla="*/ 2250070 h 2250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54635" h="2250070">
                  <a:moveTo>
                    <a:pt x="2250069" y="2250070"/>
                  </a:moveTo>
                  <a:lnTo>
                    <a:pt x="0" y="0"/>
                  </a:lnTo>
                  <a:lnTo>
                    <a:pt x="2754635" y="1590390"/>
                  </a:lnTo>
                  <a:lnTo>
                    <a:pt x="2688009" y="1701921"/>
                  </a:lnTo>
                  <a:cubicBezTo>
                    <a:pt x="2572573" y="1884683"/>
                    <a:pt x="2440318" y="2053932"/>
                    <a:pt x="2293950" y="2208106"/>
                  </a:cubicBezTo>
                  <a:lnTo>
                    <a:pt x="2250069" y="2250070"/>
                  </a:lnTo>
                  <a:close/>
                </a:path>
              </a:pathLst>
            </a:custGeom>
            <a:solidFill>
              <a:srgbClr val="A3A7FF"/>
            </a:solidFill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A3C8DD0-3578-8C42-82AA-DFD9D132024E}"/>
                </a:ext>
              </a:extLst>
            </p:cNvPr>
            <p:cNvSpPr/>
            <p:nvPr/>
          </p:nvSpPr>
          <p:spPr>
            <a:xfrm rot="9900000">
              <a:off x="6332662" y="2915397"/>
              <a:ext cx="3107656" cy="803571"/>
            </a:xfrm>
            <a:custGeom>
              <a:avLst/>
              <a:gdLst>
                <a:gd name="connsiteX0" fmla="*/ 0 w 3107656"/>
                <a:gd name="connsiteY0" fmla="*/ 803571 h 803571"/>
                <a:gd name="connsiteX1" fmla="*/ 5673 w 3107656"/>
                <a:gd name="connsiteY1" fmla="*/ 641437 h 803571"/>
                <a:gd name="connsiteX2" fmla="*/ 73157 w 3107656"/>
                <a:gd name="connsiteY2" fmla="*/ 147432 h 803571"/>
                <a:gd name="connsiteX3" fmla="*/ 108692 w 3107656"/>
                <a:gd name="connsiteY3" fmla="*/ 0 h 803571"/>
                <a:gd name="connsiteX4" fmla="*/ 3107656 w 3107656"/>
                <a:gd name="connsiteY4" fmla="*/ 803571 h 803571"/>
                <a:gd name="connsiteX5" fmla="*/ 0 w 3107656"/>
                <a:gd name="connsiteY5" fmla="*/ 803571 h 803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07656" h="803571">
                  <a:moveTo>
                    <a:pt x="0" y="803571"/>
                  </a:moveTo>
                  <a:lnTo>
                    <a:pt x="5673" y="641437"/>
                  </a:lnTo>
                  <a:cubicBezTo>
                    <a:pt x="15514" y="477479"/>
                    <a:pt x="37789" y="312430"/>
                    <a:pt x="73157" y="147432"/>
                  </a:cubicBezTo>
                  <a:lnTo>
                    <a:pt x="108692" y="0"/>
                  </a:lnTo>
                  <a:lnTo>
                    <a:pt x="3107656" y="803571"/>
                  </a:lnTo>
                  <a:lnTo>
                    <a:pt x="0" y="803571"/>
                  </a:lnTo>
                  <a:close/>
                </a:path>
              </a:pathLst>
            </a:custGeom>
            <a:solidFill>
              <a:srgbClr val="D5FC79"/>
            </a:solidFill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B5162185-79F5-AD4F-9673-1242B3986A9F}"/>
                </a:ext>
              </a:extLst>
            </p:cNvPr>
            <p:cNvSpPr/>
            <p:nvPr/>
          </p:nvSpPr>
          <p:spPr>
            <a:xfrm rot="9900000">
              <a:off x="2751312" y="2194606"/>
              <a:ext cx="2991824" cy="1550224"/>
            </a:xfrm>
            <a:custGeom>
              <a:avLst/>
              <a:gdLst>
                <a:gd name="connsiteX0" fmla="*/ 2685068 w 2991824"/>
                <a:gd name="connsiteY0" fmla="*/ 1550224 h 1550224"/>
                <a:gd name="connsiteX1" fmla="*/ 0 w 2991824"/>
                <a:gd name="connsiteY1" fmla="*/ 0 h 1550224"/>
                <a:gd name="connsiteX2" fmla="*/ 2991824 w 2991824"/>
                <a:gd name="connsiteY2" fmla="*/ 801656 h 1550224"/>
                <a:gd name="connsiteX3" fmla="*/ 2948883 w 2991824"/>
                <a:gd name="connsiteY3" fmla="*/ 947103 h 1550224"/>
                <a:gd name="connsiteX4" fmla="*/ 2760324 w 2991824"/>
                <a:gd name="connsiteY4" fmla="*/ 1408666 h 1550224"/>
                <a:gd name="connsiteX5" fmla="*/ 2685068 w 2991824"/>
                <a:gd name="connsiteY5" fmla="*/ 1550224 h 155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91824" h="1550224">
                  <a:moveTo>
                    <a:pt x="2685068" y="1550224"/>
                  </a:moveTo>
                  <a:lnTo>
                    <a:pt x="0" y="0"/>
                  </a:lnTo>
                  <a:lnTo>
                    <a:pt x="2991824" y="801656"/>
                  </a:lnTo>
                  <a:lnTo>
                    <a:pt x="2948883" y="947103"/>
                  </a:lnTo>
                  <a:cubicBezTo>
                    <a:pt x="2897013" y="1107680"/>
                    <a:pt x="2833779" y="1261754"/>
                    <a:pt x="2760324" y="1408666"/>
                  </a:cubicBezTo>
                  <a:lnTo>
                    <a:pt x="2685068" y="1550224"/>
                  </a:lnTo>
                  <a:close/>
                </a:path>
              </a:pathLst>
            </a:custGeom>
            <a:solidFill>
              <a:srgbClr val="CEFEF0"/>
            </a:solidFill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D929EA8-7248-BD4E-B0FC-C3DF8C1C8122}"/>
                </a:ext>
              </a:extLst>
            </p:cNvPr>
            <p:cNvSpPr/>
            <p:nvPr/>
          </p:nvSpPr>
          <p:spPr>
            <a:xfrm rot="9900000">
              <a:off x="2743261" y="2965559"/>
              <a:ext cx="3212029" cy="831523"/>
            </a:xfrm>
            <a:custGeom>
              <a:avLst/>
              <a:gdLst>
                <a:gd name="connsiteX0" fmla="*/ 3103286 w 3212029"/>
                <a:gd name="connsiteY0" fmla="*/ 831523 h 831523"/>
                <a:gd name="connsiteX1" fmla="*/ 0 w 3212029"/>
                <a:gd name="connsiteY1" fmla="*/ 0 h 831523"/>
                <a:gd name="connsiteX2" fmla="*/ 3211634 w 3212029"/>
                <a:gd name="connsiteY2" fmla="*/ 0 h 831523"/>
                <a:gd name="connsiteX3" fmla="*/ 3212029 w 3212029"/>
                <a:gd name="connsiteY3" fmla="*/ 26529 h 831523"/>
                <a:gd name="connsiteX4" fmla="*/ 3138822 w 3212029"/>
                <a:gd name="connsiteY4" fmla="*/ 684086 h 831523"/>
                <a:gd name="connsiteX5" fmla="*/ 3103286 w 3212029"/>
                <a:gd name="connsiteY5" fmla="*/ 831523 h 83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12029" h="831523">
                  <a:moveTo>
                    <a:pt x="3103286" y="831523"/>
                  </a:moveTo>
                  <a:lnTo>
                    <a:pt x="0" y="0"/>
                  </a:lnTo>
                  <a:lnTo>
                    <a:pt x="3211634" y="0"/>
                  </a:lnTo>
                  <a:lnTo>
                    <a:pt x="3212029" y="26529"/>
                  </a:lnTo>
                  <a:cubicBezTo>
                    <a:pt x="3209860" y="244001"/>
                    <a:pt x="3185979" y="464088"/>
                    <a:pt x="3138822" y="684086"/>
                  </a:cubicBezTo>
                  <a:lnTo>
                    <a:pt x="3103286" y="831523"/>
                  </a:lnTo>
                  <a:close/>
                </a:path>
              </a:pathLst>
            </a:custGeom>
            <a:solidFill>
              <a:srgbClr val="D5FC79"/>
            </a:solidFill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E56B74DF-5730-C24E-AC2A-363018BE0F98}"/>
                </a:ext>
              </a:extLst>
            </p:cNvPr>
            <p:cNvSpPr/>
            <p:nvPr/>
          </p:nvSpPr>
          <p:spPr>
            <a:xfrm rot="9900000">
              <a:off x="6321499" y="2937311"/>
              <a:ext cx="3110427" cy="1609373"/>
            </a:xfrm>
            <a:custGeom>
              <a:avLst/>
              <a:gdLst>
                <a:gd name="connsiteX0" fmla="*/ 3110427 w 3110427"/>
                <a:gd name="connsiteY0" fmla="*/ 1609373 h 1609373"/>
                <a:gd name="connsiteX1" fmla="*/ 0 w 3110427"/>
                <a:gd name="connsiteY1" fmla="*/ 775937 h 1609373"/>
                <a:gd name="connsiteX2" fmla="*/ 42944 w 3110427"/>
                <a:gd name="connsiteY2" fmla="*/ 630484 h 1609373"/>
                <a:gd name="connsiteX3" fmla="*/ 308323 w 3110427"/>
                <a:gd name="connsiteY3" fmla="*/ 24421 h 1609373"/>
                <a:gd name="connsiteX4" fmla="*/ 322912 w 3110427"/>
                <a:gd name="connsiteY4" fmla="*/ 0 h 1609373"/>
                <a:gd name="connsiteX5" fmla="*/ 3110427 w 3110427"/>
                <a:gd name="connsiteY5" fmla="*/ 1609373 h 160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10427" h="1609373">
                  <a:moveTo>
                    <a:pt x="3110427" y="1609373"/>
                  </a:moveTo>
                  <a:lnTo>
                    <a:pt x="0" y="775937"/>
                  </a:lnTo>
                  <a:lnTo>
                    <a:pt x="42944" y="630484"/>
                  </a:lnTo>
                  <a:cubicBezTo>
                    <a:pt x="112104" y="416383"/>
                    <a:pt x="201465" y="213841"/>
                    <a:pt x="308323" y="24421"/>
                  </a:cubicBezTo>
                  <a:lnTo>
                    <a:pt x="322912" y="0"/>
                  </a:lnTo>
                  <a:lnTo>
                    <a:pt x="3110427" y="1609373"/>
                  </a:lnTo>
                  <a:close/>
                </a:path>
              </a:pathLst>
            </a:custGeom>
            <a:solidFill>
              <a:srgbClr val="CEFEF0"/>
            </a:solidFill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3FF0FAB9-E7D4-7D42-AA73-A60BFB7D97E7}"/>
                </a:ext>
              </a:extLst>
            </p:cNvPr>
            <p:cNvSpPr/>
            <p:nvPr/>
          </p:nvSpPr>
          <p:spPr>
            <a:xfrm rot="9900000">
              <a:off x="3595284" y="3736804"/>
              <a:ext cx="2776880" cy="2266599"/>
            </a:xfrm>
            <a:custGeom>
              <a:avLst/>
              <a:gdLst>
                <a:gd name="connsiteX0" fmla="*/ 0 w 2776880"/>
                <a:gd name="connsiteY0" fmla="*/ 2266599 h 2266599"/>
                <a:gd name="connsiteX1" fmla="*/ 2266599 w 2776880"/>
                <a:gd name="connsiteY1" fmla="*/ 0 h 2266599"/>
                <a:gd name="connsiteX2" fmla="*/ 2412731 w 2776880"/>
                <a:gd name="connsiteY2" fmla="*/ 152808 h 2266599"/>
                <a:gd name="connsiteX3" fmla="*/ 2608710 w 2776880"/>
                <a:gd name="connsiteY3" fmla="*/ 401750 h 2266599"/>
                <a:gd name="connsiteX4" fmla="*/ 2776880 w 2776880"/>
                <a:gd name="connsiteY4" fmla="*/ 663367 h 2266599"/>
                <a:gd name="connsiteX5" fmla="*/ 0 w 2776880"/>
                <a:gd name="connsiteY5" fmla="*/ 2266599 h 2266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76880" h="2266599">
                  <a:moveTo>
                    <a:pt x="0" y="2266599"/>
                  </a:moveTo>
                  <a:lnTo>
                    <a:pt x="2266599" y="0"/>
                  </a:lnTo>
                  <a:lnTo>
                    <a:pt x="2412731" y="152808"/>
                  </a:lnTo>
                  <a:cubicBezTo>
                    <a:pt x="2482086" y="232711"/>
                    <a:pt x="2547477" y="315805"/>
                    <a:pt x="2608710" y="401750"/>
                  </a:cubicBezTo>
                  <a:lnTo>
                    <a:pt x="2776880" y="663367"/>
                  </a:lnTo>
                  <a:lnTo>
                    <a:pt x="0" y="2266599"/>
                  </a:lnTo>
                  <a:close/>
                </a:path>
              </a:pathLst>
            </a:custGeom>
            <a:solidFill>
              <a:srgbClr val="D5FC79"/>
            </a:solidFill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75E08EE-159C-2949-A828-7E0BF0008F64}"/>
                </a:ext>
              </a:extLst>
            </p:cNvPr>
            <p:cNvSpPr/>
            <p:nvPr/>
          </p:nvSpPr>
          <p:spPr>
            <a:xfrm rot="9900000">
              <a:off x="2967336" y="3812737"/>
              <a:ext cx="3141555" cy="811778"/>
            </a:xfrm>
            <a:custGeom>
              <a:avLst/>
              <a:gdLst>
                <a:gd name="connsiteX0" fmla="*/ 0 w 3141555"/>
                <a:gd name="connsiteY0" fmla="*/ 811778 h 811778"/>
                <a:gd name="connsiteX1" fmla="*/ 3029600 w 3141555"/>
                <a:gd name="connsiteY1" fmla="*/ 0 h 811778"/>
                <a:gd name="connsiteX2" fmla="*/ 3051893 w 3141555"/>
                <a:gd name="connsiteY2" fmla="*/ 76338 h 811778"/>
                <a:gd name="connsiteX3" fmla="*/ 3140066 w 3141555"/>
                <a:gd name="connsiteY3" fmla="*/ 711738 h 811778"/>
                <a:gd name="connsiteX4" fmla="*/ 3141555 w 3141555"/>
                <a:gd name="connsiteY4" fmla="*/ 811778 h 811778"/>
                <a:gd name="connsiteX5" fmla="*/ 0 w 3141555"/>
                <a:gd name="connsiteY5" fmla="*/ 811778 h 811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41555" h="811778">
                  <a:moveTo>
                    <a:pt x="0" y="811778"/>
                  </a:moveTo>
                  <a:lnTo>
                    <a:pt x="3029600" y="0"/>
                  </a:lnTo>
                  <a:lnTo>
                    <a:pt x="3051893" y="76338"/>
                  </a:lnTo>
                  <a:cubicBezTo>
                    <a:pt x="3101564" y="283041"/>
                    <a:pt x="3131476" y="495743"/>
                    <a:pt x="3140066" y="711738"/>
                  </a:cubicBezTo>
                  <a:lnTo>
                    <a:pt x="3141555" y="811778"/>
                  </a:lnTo>
                  <a:lnTo>
                    <a:pt x="0" y="811778"/>
                  </a:lnTo>
                  <a:close/>
                </a:path>
              </a:pathLst>
            </a:custGeom>
            <a:solidFill>
              <a:srgbClr val="B7EBAB"/>
            </a:solidFill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96F0456B-FD9C-274F-AEFA-5C19FB8AF824}"/>
                </a:ext>
              </a:extLst>
            </p:cNvPr>
            <p:cNvSpPr/>
            <p:nvPr/>
          </p:nvSpPr>
          <p:spPr>
            <a:xfrm rot="9900000">
              <a:off x="6475168" y="3033548"/>
              <a:ext cx="2717164" cy="2214715"/>
            </a:xfrm>
            <a:custGeom>
              <a:avLst/>
              <a:gdLst>
                <a:gd name="connsiteX0" fmla="*/ 2717164 w 2717164"/>
                <a:gd name="connsiteY0" fmla="*/ 2214715 h 2214715"/>
                <a:gd name="connsiteX1" fmla="*/ 0 w 2717164"/>
                <a:gd name="connsiteY1" fmla="*/ 645960 h 2214715"/>
                <a:gd name="connsiteX2" fmla="*/ 50329 w 2717164"/>
                <a:gd name="connsiteY2" fmla="*/ 561709 h 2214715"/>
                <a:gd name="connsiteX3" fmla="*/ 444389 w 2717164"/>
                <a:gd name="connsiteY3" fmla="*/ 55523 h 2214715"/>
                <a:gd name="connsiteX4" fmla="*/ 502449 w 2717164"/>
                <a:gd name="connsiteY4" fmla="*/ 0 h 2214715"/>
                <a:gd name="connsiteX5" fmla="*/ 2717164 w 2717164"/>
                <a:gd name="connsiteY5" fmla="*/ 2214715 h 2214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7164" h="2214715">
                  <a:moveTo>
                    <a:pt x="2717164" y="2214715"/>
                  </a:moveTo>
                  <a:lnTo>
                    <a:pt x="0" y="645960"/>
                  </a:lnTo>
                  <a:lnTo>
                    <a:pt x="50329" y="561709"/>
                  </a:lnTo>
                  <a:cubicBezTo>
                    <a:pt x="165765" y="378947"/>
                    <a:pt x="298020" y="209698"/>
                    <a:pt x="444389" y="55523"/>
                  </a:cubicBezTo>
                  <a:lnTo>
                    <a:pt x="502449" y="0"/>
                  </a:lnTo>
                  <a:lnTo>
                    <a:pt x="2717164" y="2214715"/>
                  </a:lnTo>
                  <a:close/>
                </a:path>
              </a:pathLst>
            </a:custGeom>
            <a:solidFill>
              <a:srgbClr val="A3A7FF"/>
            </a:solidFill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0C4FBEEC-01A0-AB4F-8208-1C526E7E44E2}"/>
                </a:ext>
              </a:extLst>
            </p:cNvPr>
            <p:cNvSpPr/>
            <p:nvPr/>
          </p:nvSpPr>
          <p:spPr>
            <a:xfrm rot="9900000">
              <a:off x="5708897" y="3497720"/>
              <a:ext cx="828136" cy="3199388"/>
            </a:xfrm>
            <a:custGeom>
              <a:avLst/>
              <a:gdLst>
                <a:gd name="connsiteX0" fmla="*/ 0 w 828136"/>
                <a:gd name="connsiteY0" fmla="*/ 3199388 h 3199388"/>
                <a:gd name="connsiteX1" fmla="*/ 0 w 828136"/>
                <a:gd name="connsiteY1" fmla="*/ 344 h 3199388"/>
                <a:gd name="connsiteX2" fmla="*/ 23144 w 828136"/>
                <a:gd name="connsiteY2" fmla="*/ 0 h 3199388"/>
                <a:gd name="connsiteX3" fmla="*/ 680701 w 828136"/>
                <a:gd name="connsiteY3" fmla="*/ 73206 h 3199388"/>
                <a:gd name="connsiteX4" fmla="*/ 828136 w 828136"/>
                <a:gd name="connsiteY4" fmla="*/ 108742 h 3199388"/>
                <a:gd name="connsiteX5" fmla="*/ 0 w 828136"/>
                <a:gd name="connsiteY5" fmla="*/ 3199388 h 3199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8136" h="3199388">
                  <a:moveTo>
                    <a:pt x="0" y="3199388"/>
                  </a:moveTo>
                  <a:lnTo>
                    <a:pt x="0" y="344"/>
                  </a:lnTo>
                  <a:lnTo>
                    <a:pt x="23144" y="0"/>
                  </a:lnTo>
                  <a:cubicBezTo>
                    <a:pt x="240615" y="2168"/>
                    <a:pt x="460703" y="26050"/>
                    <a:pt x="680701" y="73206"/>
                  </a:cubicBezTo>
                  <a:lnTo>
                    <a:pt x="828136" y="108742"/>
                  </a:lnTo>
                  <a:lnTo>
                    <a:pt x="0" y="319938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908407D-A662-7D44-9452-074BD6DCB42F}"/>
                </a:ext>
              </a:extLst>
            </p:cNvPr>
            <p:cNvSpPr/>
            <p:nvPr/>
          </p:nvSpPr>
          <p:spPr>
            <a:xfrm rot="9900000">
              <a:off x="6530148" y="3121344"/>
              <a:ext cx="2214144" cy="2712409"/>
            </a:xfrm>
            <a:custGeom>
              <a:avLst/>
              <a:gdLst>
                <a:gd name="connsiteX0" fmla="*/ 2214144 w 2214144"/>
                <a:gd name="connsiteY0" fmla="*/ 2712409 h 2712409"/>
                <a:gd name="connsiteX1" fmla="*/ 0 w 2214144"/>
                <a:gd name="connsiteY1" fmla="*/ 498266 h 2712409"/>
                <a:gd name="connsiteX2" fmla="*/ 145718 w 2214144"/>
                <a:gd name="connsiteY2" fmla="*/ 358914 h 2712409"/>
                <a:gd name="connsiteX3" fmla="*/ 394660 w 2214144"/>
                <a:gd name="connsiteY3" fmla="*/ 162936 h 2712409"/>
                <a:gd name="connsiteX4" fmla="*/ 648133 w 2214144"/>
                <a:gd name="connsiteY4" fmla="*/ 0 h 2712409"/>
                <a:gd name="connsiteX5" fmla="*/ 2214144 w 2214144"/>
                <a:gd name="connsiteY5" fmla="*/ 2712409 h 2712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14144" h="2712409">
                  <a:moveTo>
                    <a:pt x="2214144" y="2712409"/>
                  </a:moveTo>
                  <a:lnTo>
                    <a:pt x="0" y="498266"/>
                  </a:lnTo>
                  <a:lnTo>
                    <a:pt x="145718" y="358914"/>
                  </a:lnTo>
                  <a:cubicBezTo>
                    <a:pt x="225621" y="289560"/>
                    <a:pt x="308714" y="224168"/>
                    <a:pt x="394660" y="162936"/>
                  </a:cubicBezTo>
                  <a:lnTo>
                    <a:pt x="648133" y="0"/>
                  </a:lnTo>
                  <a:lnTo>
                    <a:pt x="2214144" y="2712409"/>
                  </a:lnTo>
                  <a:close/>
                </a:path>
              </a:pathLst>
            </a:custGeom>
            <a:solidFill>
              <a:srgbClr val="E4A7FF"/>
            </a:solidFill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8E062AD0-F6DE-8E42-B8CE-EAB52E11A03A}"/>
                </a:ext>
              </a:extLst>
            </p:cNvPr>
            <p:cNvSpPr/>
            <p:nvPr/>
          </p:nvSpPr>
          <p:spPr>
            <a:xfrm rot="9900000">
              <a:off x="4197815" y="3718939"/>
              <a:ext cx="2232391" cy="2735898"/>
            </a:xfrm>
            <a:custGeom>
              <a:avLst/>
              <a:gdLst>
                <a:gd name="connsiteX0" fmla="*/ 0 w 2232391"/>
                <a:gd name="connsiteY0" fmla="*/ 2735898 h 2735898"/>
                <a:gd name="connsiteX1" fmla="*/ 1579571 w 2232391"/>
                <a:gd name="connsiteY1" fmla="*/ 0 h 2735898"/>
                <a:gd name="connsiteX2" fmla="*/ 1677462 w 2232391"/>
                <a:gd name="connsiteY2" fmla="*/ 58477 h 2735898"/>
                <a:gd name="connsiteX3" fmla="*/ 2183648 w 2232391"/>
                <a:gd name="connsiteY3" fmla="*/ 452537 h 2735898"/>
                <a:gd name="connsiteX4" fmla="*/ 2232391 w 2232391"/>
                <a:gd name="connsiteY4" fmla="*/ 503507 h 2735898"/>
                <a:gd name="connsiteX5" fmla="*/ 0 w 2232391"/>
                <a:gd name="connsiteY5" fmla="*/ 2735898 h 273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32391" h="2735898">
                  <a:moveTo>
                    <a:pt x="0" y="2735898"/>
                  </a:moveTo>
                  <a:lnTo>
                    <a:pt x="1579571" y="0"/>
                  </a:lnTo>
                  <a:lnTo>
                    <a:pt x="1677462" y="58477"/>
                  </a:lnTo>
                  <a:cubicBezTo>
                    <a:pt x="1860224" y="173913"/>
                    <a:pt x="2029474" y="306168"/>
                    <a:pt x="2183648" y="452537"/>
                  </a:cubicBezTo>
                  <a:lnTo>
                    <a:pt x="2232391" y="503507"/>
                  </a:lnTo>
                  <a:lnTo>
                    <a:pt x="0" y="2735898"/>
                  </a:lnTo>
                  <a:close/>
                </a:path>
              </a:pathLst>
            </a:custGeom>
            <a:solidFill>
              <a:srgbClr val="FFFD78"/>
            </a:solidFill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1ED65F1F-9C89-8840-AB22-69EBB653D3E9}"/>
                </a:ext>
              </a:extLst>
            </p:cNvPr>
            <p:cNvSpPr/>
            <p:nvPr/>
          </p:nvSpPr>
          <p:spPr>
            <a:xfrm rot="9900000">
              <a:off x="6555953" y="3225399"/>
              <a:ext cx="1565864" cy="3023174"/>
            </a:xfrm>
            <a:custGeom>
              <a:avLst/>
              <a:gdLst>
                <a:gd name="connsiteX0" fmla="*/ 1565864 w 1565864"/>
                <a:gd name="connsiteY0" fmla="*/ 3023174 h 3023174"/>
                <a:gd name="connsiteX1" fmla="*/ 0 w 1565864"/>
                <a:gd name="connsiteY1" fmla="*/ 311018 h 3023174"/>
                <a:gd name="connsiteX2" fmla="*/ 262398 w 1565864"/>
                <a:gd name="connsiteY2" fmla="*/ 175777 h 3023174"/>
                <a:gd name="connsiteX3" fmla="*/ 556592 w 1565864"/>
                <a:gd name="connsiteY3" fmla="*/ 58176 h 3023174"/>
                <a:gd name="connsiteX4" fmla="*/ 755806 w 1565864"/>
                <a:gd name="connsiteY4" fmla="*/ 0 h 3023174"/>
                <a:gd name="connsiteX5" fmla="*/ 1565864 w 1565864"/>
                <a:gd name="connsiteY5" fmla="*/ 3023174 h 302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5864" h="3023174">
                  <a:moveTo>
                    <a:pt x="1565864" y="3023174"/>
                  </a:moveTo>
                  <a:lnTo>
                    <a:pt x="0" y="311018"/>
                  </a:lnTo>
                  <a:lnTo>
                    <a:pt x="262398" y="175777"/>
                  </a:lnTo>
                  <a:cubicBezTo>
                    <a:pt x="358400" y="131962"/>
                    <a:pt x="456578" y="92697"/>
                    <a:pt x="556592" y="58176"/>
                  </a:cubicBezTo>
                  <a:lnTo>
                    <a:pt x="755806" y="0"/>
                  </a:lnTo>
                  <a:lnTo>
                    <a:pt x="1565864" y="3023174"/>
                  </a:lnTo>
                  <a:close/>
                </a:path>
              </a:pathLst>
            </a:custGeom>
            <a:solidFill>
              <a:srgbClr val="F2ACE3"/>
            </a:solidFill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6C9B372-4EDC-4C44-9E94-FEBFB31853DB}"/>
                </a:ext>
              </a:extLst>
            </p:cNvPr>
            <p:cNvSpPr/>
            <p:nvPr/>
          </p:nvSpPr>
          <p:spPr>
            <a:xfrm rot="9900000">
              <a:off x="3195296" y="3840341"/>
              <a:ext cx="2968590" cy="1537736"/>
            </a:xfrm>
            <a:custGeom>
              <a:avLst/>
              <a:gdLst>
                <a:gd name="connsiteX0" fmla="*/ 0 w 2968590"/>
                <a:gd name="connsiteY0" fmla="*/ 1537736 h 1537736"/>
                <a:gd name="connsiteX1" fmla="*/ 2663437 w 2968590"/>
                <a:gd name="connsiteY1" fmla="*/ 0 h 1537736"/>
                <a:gd name="connsiteX2" fmla="*/ 2794242 w 2968590"/>
                <a:gd name="connsiteY2" fmla="*/ 253794 h 1537736"/>
                <a:gd name="connsiteX3" fmla="*/ 2911843 w 2968590"/>
                <a:gd name="connsiteY3" fmla="*/ 547987 h 1537736"/>
                <a:gd name="connsiteX4" fmla="*/ 2968590 w 2968590"/>
                <a:gd name="connsiteY4" fmla="*/ 742305 h 1537736"/>
                <a:gd name="connsiteX5" fmla="*/ 0 w 2968590"/>
                <a:gd name="connsiteY5" fmla="*/ 1537736 h 1537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68590" h="1537736">
                  <a:moveTo>
                    <a:pt x="0" y="1537736"/>
                  </a:moveTo>
                  <a:lnTo>
                    <a:pt x="2663437" y="0"/>
                  </a:lnTo>
                  <a:lnTo>
                    <a:pt x="2794242" y="253794"/>
                  </a:lnTo>
                  <a:cubicBezTo>
                    <a:pt x="2838057" y="349795"/>
                    <a:pt x="2877323" y="447973"/>
                    <a:pt x="2911843" y="547987"/>
                  </a:cubicBezTo>
                  <a:lnTo>
                    <a:pt x="2968590" y="742305"/>
                  </a:lnTo>
                  <a:lnTo>
                    <a:pt x="0" y="1537736"/>
                  </a:lnTo>
                  <a:close/>
                </a:path>
              </a:pathLst>
            </a:custGeom>
            <a:solidFill>
              <a:srgbClr val="A1E591"/>
            </a:solidFill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F6F0478-6FFE-014C-96FB-1775A0637989}"/>
                </a:ext>
              </a:extLst>
            </p:cNvPr>
            <p:cNvSpPr/>
            <p:nvPr/>
          </p:nvSpPr>
          <p:spPr>
            <a:xfrm rot="9900000">
              <a:off x="4914815" y="3638441"/>
              <a:ext cx="1579838" cy="3051121"/>
            </a:xfrm>
            <a:custGeom>
              <a:avLst/>
              <a:gdLst>
                <a:gd name="connsiteX0" fmla="*/ 0 w 1579838"/>
                <a:gd name="connsiteY0" fmla="*/ 3051121 h 3051121"/>
                <a:gd name="connsiteX1" fmla="*/ 817545 w 1579838"/>
                <a:gd name="connsiteY1" fmla="*/ 0 h 3051121"/>
                <a:gd name="connsiteX2" fmla="*/ 962994 w 1579838"/>
                <a:gd name="connsiteY2" fmla="*/ 42942 h 3051121"/>
                <a:gd name="connsiteX3" fmla="*/ 1569058 w 1579838"/>
                <a:gd name="connsiteY3" fmla="*/ 308321 h 3051121"/>
                <a:gd name="connsiteX4" fmla="*/ 1579838 w 1579838"/>
                <a:gd name="connsiteY4" fmla="*/ 314761 h 3051121"/>
                <a:gd name="connsiteX5" fmla="*/ 0 w 1579838"/>
                <a:gd name="connsiteY5" fmla="*/ 3051121 h 3051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9838" h="3051121">
                  <a:moveTo>
                    <a:pt x="0" y="3051121"/>
                  </a:moveTo>
                  <a:lnTo>
                    <a:pt x="817545" y="0"/>
                  </a:lnTo>
                  <a:lnTo>
                    <a:pt x="962994" y="42942"/>
                  </a:lnTo>
                  <a:cubicBezTo>
                    <a:pt x="1177096" y="112102"/>
                    <a:pt x="1379638" y="201464"/>
                    <a:pt x="1569058" y="308321"/>
                  </a:cubicBezTo>
                  <a:lnTo>
                    <a:pt x="1579838" y="314761"/>
                  </a:lnTo>
                  <a:lnTo>
                    <a:pt x="0" y="3051121"/>
                  </a:lnTo>
                  <a:close/>
                </a:path>
              </a:pathLst>
            </a:custGeom>
            <a:solidFill>
              <a:srgbClr val="FFD579"/>
            </a:solidFill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6E12E836-0ECE-0143-8AD2-32DE4A0DB9D6}"/>
                </a:ext>
              </a:extLst>
            </p:cNvPr>
            <p:cNvSpPr/>
            <p:nvPr/>
          </p:nvSpPr>
          <p:spPr>
            <a:xfrm rot="9900000">
              <a:off x="6552058" y="3339279"/>
              <a:ext cx="810266" cy="3134531"/>
            </a:xfrm>
            <a:custGeom>
              <a:avLst/>
              <a:gdLst>
                <a:gd name="connsiteX0" fmla="*/ 810266 w 810266"/>
                <a:gd name="connsiteY0" fmla="*/ 3134531 h 3134531"/>
                <a:gd name="connsiteX1" fmla="*/ 0 w 810266"/>
                <a:gd name="connsiteY1" fmla="*/ 110575 h 3134531"/>
                <a:gd name="connsiteX2" fmla="*/ 71441 w 810266"/>
                <a:gd name="connsiteY2" fmla="*/ 89713 h 3134531"/>
                <a:gd name="connsiteX3" fmla="*/ 706840 w 810266"/>
                <a:gd name="connsiteY3" fmla="*/ 1540 h 3134531"/>
                <a:gd name="connsiteX4" fmla="*/ 810266 w 810266"/>
                <a:gd name="connsiteY4" fmla="*/ 0 h 3134531"/>
                <a:gd name="connsiteX5" fmla="*/ 810266 w 810266"/>
                <a:gd name="connsiteY5" fmla="*/ 3134531 h 313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0266" h="3134531">
                  <a:moveTo>
                    <a:pt x="810266" y="3134531"/>
                  </a:moveTo>
                  <a:lnTo>
                    <a:pt x="0" y="110575"/>
                  </a:lnTo>
                  <a:lnTo>
                    <a:pt x="71441" y="89713"/>
                  </a:lnTo>
                  <a:cubicBezTo>
                    <a:pt x="278144" y="40041"/>
                    <a:pt x="490846" y="10129"/>
                    <a:pt x="706840" y="1540"/>
                  </a:cubicBezTo>
                  <a:lnTo>
                    <a:pt x="810266" y="0"/>
                  </a:lnTo>
                  <a:lnTo>
                    <a:pt x="810266" y="3134531"/>
                  </a:lnTo>
                  <a:close/>
                </a:path>
              </a:pathLst>
            </a:custGeom>
            <a:solidFill>
              <a:srgbClr val="FFC1E1"/>
            </a:solidFill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hlinkClick r:id="rId3" action="ppaction://hlinksldjump"/>
              <a:extLst>
                <a:ext uri="{FF2B5EF4-FFF2-40B4-BE49-F238E27FC236}">
                  <a16:creationId xmlns:a16="http://schemas.microsoft.com/office/drawing/2014/main" id="{23351809-B934-6D49-8EF7-44401D7B4C1C}"/>
                </a:ext>
              </a:extLst>
            </p:cNvPr>
            <p:cNvSpPr txBox="1"/>
            <p:nvPr/>
          </p:nvSpPr>
          <p:spPr>
            <a:xfrm rot="21006003">
              <a:off x="5480893" y="5598"/>
              <a:ext cx="497711" cy="70788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Sassoon Primary Std" panose="020B0503020103030203" pitchFamily="34" charset="0"/>
                </a:rPr>
                <a:t>1</a:t>
              </a:r>
              <a:endParaRPr lang="en-US" dirty="0">
                <a:solidFill>
                  <a:schemeClr val="bg1"/>
                </a:solidFill>
                <a:latin typeface="Sassoon Primary Std" panose="020B0503020103030203" pitchFamily="34" charset="0"/>
              </a:endParaRPr>
            </a:p>
          </p:txBody>
        </p:sp>
        <p:sp>
          <p:nvSpPr>
            <p:cNvPr id="33" name="TextBox 32">
              <a:hlinkClick r:id="rId4" action="ppaction://hlinksldjump"/>
              <a:extLst>
                <a:ext uri="{FF2B5EF4-FFF2-40B4-BE49-F238E27FC236}">
                  <a16:creationId xmlns:a16="http://schemas.microsoft.com/office/drawing/2014/main" id="{31BA3B1B-16DC-B243-8878-735E242F8A89}"/>
                </a:ext>
              </a:extLst>
            </p:cNvPr>
            <p:cNvSpPr txBox="1"/>
            <p:nvPr/>
          </p:nvSpPr>
          <p:spPr>
            <a:xfrm rot="300000">
              <a:off x="6259004" y="19325"/>
              <a:ext cx="497711" cy="70788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Sassoon Primary Std" panose="020B0503020103030203" pitchFamily="34" charset="0"/>
                </a:rPr>
                <a:t>2</a:t>
              </a:r>
              <a:endParaRPr lang="en-US" dirty="0">
                <a:solidFill>
                  <a:schemeClr val="bg1"/>
                </a:solidFill>
                <a:latin typeface="Sassoon Primary Std" panose="020B0503020103030203" pitchFamily="34" charset="0"/>
              </a:endParaRPr>
            </a:p>
          </p:txBody>
        </p:sp>
        <p:sp>
          <p:nvSpPr>
            <p:cNvPr id="34" name="TextBox 33">
              <a:hlinkClick r:id="rId5" action="ppaction://hlinksldjump"/>
              <a:extLst>
                <a:ext uri="{FF2B5EF4-FFF2-40B4-BE49-F238E27FC236}">
                  <a16:creationId xmlns:a16="http://schemas.microsoft.com/office/drawing/2014/main" id="{9DC3E132-8634-4C4B-A7F1-65CB0B5715CC}"/>
                </a:ext>
              </a:extLst>
            </p:cNvPr>
            <p:cNvSpPr txBox="1"/>
            <p:nvPr/>
          </p:nvSpPr>
          <p:spPr>
            <a:xfrm rot="1200000">
              <a:off x="7008787" y="258763"/>
              <a:ext cx="497711" cy="70788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Sassoon Primary Std" panose="020B0503020103030203" pitchFamily="34" charset="0"/>
                </a:rPr>
                <a:t>3</a:t>
              </a:r>
              <a:endParaRPr lang="en-US" dirty="0">
                <a:solidFill>
                  <a:schemeClr val="bg1"/>
                </a:solidFill>
                <a:latin typeface="Sassoon Primary Std" panose="020B0503020103030203" pitchFamily="34" charset="0"/>
              </a:endParaRPr>
            </a:p>
          </p:txBody>
        </p:sp>
        <p:sp>
          <p:nvSpPr>
            <p:cNvPr id="35" name="TextBox 34">
              <a:hlinkClick r:id="rId6" action="ppaction://hlinksldjump"/>
              <a:extLst>
                <a:ext uri="{FF2B5EF4-FFF2-40B4-BE49-F238E27FC236}">
                  <a16:creationId xmlns:a16="http://schemas.microsoft.com/office/drawing/2014/main" id="{4C4C3D5E-1701-A746-96B8-FEAF56636F8C}"/>
                </a:ext>
              </a:extLst>
            </p:cNvPr>
            <p:cNvSpPr txBox="1"/>
            <p:nvPr/>
          </p:nvSpPr>
          <p:spPr>
            <a:xfrm rot="2100000">
              <a:off x="7691125" y="582794"/>
              <a:ext cx="497711" cy="70788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Sassoon Primary Std" panose="020B0503020103030203" pitchFamily="34" charset="0"/>
                </a:rPr>
                <a:t>4</a:t>
              </a:r>
              <a:endParaRPr lang="en-US" dirty="0">
                <a:solidFill>
                  <a:schemeClr val="bg1"/>
                </a:solidFill>
                <a:latin typeface="Sassoon Primary Std" panose="020B0503020103030203" pitchFamily="34" charset="0"/>
              </a:endParaRPr>
            </a:p>
          </p:txBody>
        </p:sp>
        <p:sp>
          <p:nvSpPr>
            <p:cNvPr id="36" name="TextBox 35">
              <a:hlinkClick r:id="rId7" action="ppaction://hlinksldjump"/>
              <a:extLst>
                <a:ext uri="{FF2B5EF4-FFF2-40B4-BE49-F238E27FC236}">
                  <a16:creationId xmlns:a16="http://schemas.microsoft.com/office/drawing/2014/main" id="{05E312B7-373E-A842-AF34-D6C13A56FAF5}"/>
                </a:ext>
              </a:extLst>
            </p:cNvPr>
            <p:cNvSpPr txBox="1"/>
            <p:nvPr/>
          </p:nvSpPr>
          <p:spPr>
            <a:xfrm rot="3000000">
              <a:off x="8270472" y="1141606"/>
              <a:ext cx="497711" cy="70788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Sassoon Primary Std" panose="020B0503020103030203" pitchFamily="34" charset="0"/>
                </a:rPr>
                <a:t>5</a:t>
              </a:r>
              <a:endParaRPr lang="en-US" dirty="0">
                <a:solidFill>
                  <a:schemeClr val="bg1"/>
                </a:solidFill>
                <a:latin typeface="Sassoon Primary Std" panose="020B0503020103030203" pitchFamily="34" charset="0"/>
              </a:endParaRPr>
            </a:p>
          </p:txBody>
        </p:sp>
        <p:sp>
          <p:nvSpPr>
            <p:cNvPr id="37" name="TextBox 36">
              <a:hlinkClick r:id="rId8" action="ppaction://hlinksldjump"/>
              <a:extLst>
                <a:ext uri="{FF2B5EF4-FFF2-40B4-BE49-F238E27FC236}">
                  <a16:creationId xmlns:a16="http://schemas.microsoft.com/office/drawing/2014/main" id="{756A476E-BBDC-0840-8C29-CF97EA6693AB}"/>
                </a:ext>
              </a:extLst>
            </p:cNvPr>
            <p:cNvSpPr txBox="1"/>
            <p:nvPr/>
          </p:nvSpPr>
          <p:spPr>
            <a:xfrm rot="3900000">
              <a:off x="8654822" y="1828155"/>
              <a:ext cx="497711" cy="70788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Sassoon Primary Std" panose="020B0503020103030203" pitchFamily="34" charset="0"/>
                </a:rPr>
                <a:t>6</a:t>
              </a:r>
              <a:endParaRPr lang="en-US" dirty="0">
                <a:solidFill>
                  <a:schemeClr val="bg1"/>
                </a:solidFill>
                <a:latin typeface="Sassoon Primary Std" panose="020B0503020103030203" pitchFamily="34" charset="0"/>
              </a:endParaRPr>
            </a:p>
          </p:txBody>
        </p:sp>
        <p:sp>
          <p:nvSpPr>
            <p:cNvPr id="38" name="TextBox 37">
              <a:hlinkClick r:id="rId9" action="ppaction://hlinksldjump"/>
              <a:extLst>
                <a:ext uri="{FF2B5EF4-FFF2-40B4-BE49-F238E27FC236}">
                  <a16:creationId xmlns:a16="http://schemas.microsoft.com/office/drawing/2014/main" id="{C122C374-8E2D-EF4F-AB55-082690AF43B8}"/>
                </a:ext>
              </a:extLst>
            </p:cNvPr>
            <p:cNvSpPr txBox="1"/>
            <p:nvPr/>
          </p:nvSpPr>
          <p:spPr>
            <a:xfrm rot="4800000">
              <a:off x="8887549" y="2604309"/>
              <a:ext cx="497711" cy="70788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Sassoon Primary Std" panose="020B0503020103030203" pitchFamily="34" charset="0"/>
                </a:rPr>
                <a:t>7</a:t>
              </a:r>
              <a:endParaRPr lang="en-US" dirty="0">
                <a:solidFill>
                  <a:schemeClr val="bg1"/>
                </a:solidFill>
                <a:latin typeface="Sassoon Primary Std" panose="020B0503020103030203" pitchFamily="34" charset="0"/>
              </a:endParaRPr>
            </a:p>
          </p:txBody>
        </p:sp>
        <p:sp>
          <p:nvSpPr>
            <p:cNvPr id="39" name="TextBox 38">
              <a:hlinkClick r:id="rId10" action="ppaction://hlinksldjump"/>
              <a:extLst>
                <a:ext uri="{FF2B5EF4-FFF2-40B4-BE49-F238E27FC236}">
                  <a16:creationId xmlns:a16="http://schemas.microsoft.com/office/drawing/2014/main" id="{AC53E47E-46F3-5E49-BD78-992538621729}"/>
                </a:ext>
              </a:extLst>
            </p:cNvPr>
            <p:cNvSpPr txBox="1"/>
            <p:nvPr/>
          </p:nvSpPr>
          <p:spPr>
            <a:xfrm rot="5700000">
              <a:off x="8868223" y="3396730"/>
              <a:ext cx="497711" cy="70788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Sassoon Primary Std" panose="020B0503020103030203" pitchFamily="34" charset="0"/>
                </a:rPr>
                <a:t>8</a:t>
              </a:r>
            </a:p>
          </p:txBody>
        </p:sp>
        <p:sp>
          <p:nvSpPr>
            <p:cNvPr id="40" name="TextBox 39">
              <a:hlinkClick r:id="rId11" action="ppaction://hlinksldjump"/>
              <a:extLst>
                <a:ext uri="{FF2B5EF4-FFF2-40B4-BE49-F238E27FC236}">
                  <a16:creationId xmlns:a16="http://schemas.microsoft.com/office/drawing/2014/main" id="{00A5CD84-EB4E-514F-8A7D-8BEC2EA80B27}"/>
                </a:ext>
              </a:extLst>
            </p:cNvPr>
            <p:cNvSpPr txBox="1"/>
            <p:nvPr/>
          </p:nvSpPr>
          <p:spPr>
            <a:xfrm rot="6600000">
              <a:off x="8601617" y="4177317"/>
              <a:ext cx="497711" cy="70788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Sassoon Primary Std" panose="020B0503020103030203" pitchFamily="34" charset="0"/>
                </a:rPr>
                <a:t>9</a:t>
              </a:r>
              <a:endParaRPr lang="en-US" dirty="0">
                <a:solidFill>
                  <a:schemeClr val="bg1"/>
                </a:solidFill>
                <a:latin typeface="Sassoon Primary Std" panose="020B0503020103030203" pitchFamily="34" charset="0"/>
              </a:endParaRPr>
            </a:p>
          </p:txBody>
        </p:sp>
        <p:sp>
          <p:nvSpPr>
            <p:cNvPr id="41" name="TextBox 40">
              <a:hlinkClick r:id="rId12" action="ppaction://hlinksldjump"/>
              <a:extLst>
                <a:ext uri="{FF2B5EF4-FFF2-40B4-BE49-F238E27FC236}">
                  <a16:creationId xmlns:a16="http://schemas.microsoft.com/office/drawing/2014/main" id="{AAC2BA43-9A51-154C-9D71-59A54C435FC6}"/>
                </a:ext>
              </a:extLst>
            </p:cNvPr>
            <p:cNvSpPr txBox="1"/>
            <p:nvPr/>
          </p:nvSpPr>
          <p:spPr>
            <a:xfrm rot="7500000">
              <a:off x="8121996" y="4849425"/>
              <a:ext cx="764734" cy="70788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Sassoon Primary Std" panose="020B0503020103030203" pitchFamily="34" charset="0"/>
                </a:rPr>
                <a:t>10</a:t>
              </a:r>
              <a:endParaRPr lang="en-US" dirty="0">
                <a:solidFill>
                  <a:schemeClr val="bg1"/>
                </a:solidFill>
                <a:latin typeface="Sassoon Primary Std" panose="020B0503020103030203" pitchFamily="34" charset="0"/>
              </a:endParaRPr>
            </a:p>
          </p:txBody>
        </p:sp>
        <p:sp>
          <p:nvSpPr>
            <p:cNvPr id="43" name="TextBox 42">
              <a:hlinkClick r:id="rId13" action="ppaction://hlinksldjump"/>
              <a:extLst>
                <a:ext uri="{FF2B5EF4-FFF2-40B4-BE49-F238E27FC236}">
                  <a16:creationId xmlns:a16="http://schemas.microsoft.com/office/drawing/2014/main" id="{978D7FBB-3B26-B546-B77F-E956655B5C8F}"/>
                </a:ext>
              </a:extLst>
            </p:cNvPr>
            <p:cNvSpPr txBox="1"/>
            <p:nvPr/>
          </p:nvSpPr>
          <p:spPr>
            <a:xfrm rot="8400000">
              <a:off x="7557613" y="5428438"/>
              <a:ext cx="764734" cy="70788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Sassoon Primary Std" panose="020B0503020103030203" pitchFamily="34" charset="0"/>
                </a:rPr>
                <a:t>11</a:t>
              </a:r>
              <a:endParaRPr lang="en-US" dirty="0">
                <a:solidFill>
                  <a:schemeClr val="bg1"/>
                </a:solidFill>
                <a:latin typeface="Sassoon Primary Std" panose="020B0503020103030203" pitchFamily="34" charset="0"/>
              </a:endParaRPr>
            </a:p>
          </p:txBody>
        </p:sp>
        <p:sp>
          <p:nvSpPr>
            <p:cNvPr id="44" name="TextBox 43">
              <a:hlinkClick r:id="rId14" action="ppaction://hlinksldjump"/>
              <a:extLst>
                <a:ext uri="{FF2B5EF4-FFF2-40B4-BE49-F238E27FC236}">
                  <a16:creationId xmlns:a16="http://schemas.microsoft.com/office/drawing/2014/main" id="{141D7657-D99B-4E46-AA8B-CDC842EE4266}"/>
                </a:ext>
              </a:extLst>
            </p:cNvPr>
            <p:cNvSpPr txBox="1"/>
            <p:nvPr/>
          </p:nvSpPr>
          <p:spPr>
            <a:xfrm rot="9300000">
              <a:off x="6866915" y="5774870"/>
              <a:ext cx="764734" cy="70788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Sassoon Primary Std" panose="020B0503020103030203" pitchFamily="34" charset="0"/>
                </a:rPr>
                <a:t>12</a:t>
              </a:r>
              <a:endParaRPr lang="en-US" dirty="0">
                <a:solidFill>
                  <a:schemeClr val="bg1"/>
                </a:solidFill>
                <a:latin typeface="Sassoon Primary Std" panose="020B0503020103030203" pitchFamily="34" charset="0"/>
              </a:endParaRPr>
            </a:p>
          </p:txBody>
        </p:sp>
        <p:sp>
          <p:nvSpPr>
            <p:cNvPr id="45" name="TextBox 44">
              <a:hlinkClick r:id="rId15" action="ppaction://hlinksldjump"/>
              <a:extLst>
                <a:ext uri="{FF2B5EF4-FFF2-40B4-BE49-F238E27FC236}">
                  <a16:creationId xmlns:a16="http://schemas.microsoft.com/office/drawing/2014/main" id="{59B0E77D-63FB-284C-8B94-4B02C71EDBB1}"/>
                </a:ext>
              </a:extLst>
            </p:cNvPr>
            <p:cNvSpPr txBox="1"/>
            <p:nvPr/>
          </p:nvSpPr>
          <p:spPr>
            <a:xfrm rot="10200000">
              <a:off x="6082775" y="5995386"/>
              <a:ext cx="764734" cy="70788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Sassoon Primary Std" panose="020B0503020103030203" pitchFamily="34" charset="0"/>
                </a:rPr>
                <a:t>13</a:t>
              </a:r>
              <a:endParaRPr lang="en-US" dirty="0">
                <a:solidFill>
                  <a:schemeClr val="bg1"/>
                </a:solidFill>
                <a:latin typeface="Sassoon Primary Std" panose="020B0503020103030203" pitchFamily="34" charset="0"/>
              </a:endParaRPr>
            </a:p>
          </p:txBody>
        </p:sp>
        <p:sp>
          <p:nvSpPr>
            <p:cNvPr id="46" name="TextBox 45">
              <a:hlinkClick r:id="rId16" action="ppaction://hlinksldjump"/>
              <a:extLst>
                <a:ext uri="{FF2B5EF4-FFF2-40B4-BE49-F238E27FC236}">
                  <a16:creationId xmlns:a16="http://schemas.microsoft.com/office/drawing/2014/main" id="{B88C78A6-6B03-8641-A4C1-DD7E7BD141E2}"/>
                </a:ext>
              </a:extLst>
            </p:cNvPr>
            <p:cNvSpPr txBox="1"/>
            <p:nvPr/>
          </p:nvSpPr>
          <p:spPr>
            <a:xfrm rot="12000000">
              <a:off x="4511471" y="5800874"/>
              <a:ext cx="764734" cy="70788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Sassoon Primary Std" panose="020B0503020103030203" pitchFamily="34" charset="0"/>
                </a:rPr>
                <a:t>15</a:t>
              </a:r>
              <a:endParaRPr lang="en-US" dirty="0">
                <a:solidFill>
                  <a:schemeClr val="bg1"/>
                </a:solidFill>
                <a:latin typeface="Sassoon Primary Std" panose="020B0503020103030203" pitchFamily="34" charset="0"/>
              </a:endParaRPr>
            </a:p>
          </p:txBody>
        </p:sp>
        <p:sp>
          <p:nvSpPr>
            <p:cNvPr id="47" name="TextBox 46">
              <a:hlinkClick r:id="rId17" action="ppaction://hlinksldjump"/>
              <a:extLst>
                <a:ext uri="{FF2B5EF4-FFF2-40B4-BE49-F238E27FC236}">
                  <a16:creationId xmlns:a16="http://schemas.microsoft.com/office/drawing/2014/main" id="{5E50B415-33A0-9E44-BB5B-6AAC65F382BA}"/>
                </a:ext>
              </a:extLst>
            </p:cNvPr>
            <p:cNvSpPr txBox="1"/>
            <p:nvPr/>
          </p:nvSpPr>
          <p:spPr>
            <a:xfrm rot="11100000">
              <a:off x="5297736" y="5996525"/>
              <a:ext cx="764734" cy="70788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Sassoon Primary Std" panose="020B0503020103030203" pitchFamily="34" charset="0"/>
                </a:rPr>
                <a:t>14</a:t>
              </a:r>
              <a:endParaRPr lang="en-US" dirty="0">
                <a:solidFill>
                  <a:schemeClr val="bg1"/>
                </a:solidFill>
                <a:latin typeface="Sassoon Primary Std" panose="020B0503020103030203" pitchFamily="34" charset="0"/>
              </a:endParaRPr>
            </a:p>
          </p:txBody>
        </p:sp>
        <p:sp>
          <p:nvSpPr>
            <p:cNvPr id="48" name="TextBox 47">
              <a:hlinkClick r:id="rId18" action="ppaction://hlinksldjump"/>
              <a:extLst>
                <a:ext uri="{FF2B5EF4-FFF2-40B4-BE49-F238E27FC236}">
                  <a16:creationId xmlns:a16="http://schemas.microsoft.com/office/drawing/2014/main" id="{CBA798ED-94BD-8D45-BDC6-B35F2E9B3CA1}"/>
                </a:ext>
              </a:extLst>
            </p:cNvPr>
            <p:cNvSpPr txBox="1"/>
            <p:nvPr/>
          </p:nvSpPr>
          <p:spPr>
            <a:xfrm rot="12900000">
              <a:off x="3876551" y="5385701"/>
              <a:ext cx="764734" cy="70788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Sassoon Primary Std" panose="020B0503020103030203" pitchFamily="34" charset="0"/>
                </a:rPr>
                <a:t>16</a:t>
              </a:r>
              <a:endParaRPr lang="en-US" dirty="0">
                <a:solidFill>
                  <a:schemeClr val="bg1"/>
                </a:solidFill>
                <a:latin typeface="Sassoon Primary Std" panose="020B0503020103030203" pitchFamily="34" charset="0"/>
              </a:endParaRPr>
            </a:p>
          </p:txBody>
        </p:sp>
        <p:sp>
          <p:nvSpPr>
            <p:cNvPr id="49" name="TextBox 48">
              <a:hlinkClick r:id="rId19" action="ppaction://hlinksldjump"/>
              <a:extLst>
                <a:ext uri="{FF2B5EF4-FFF2-40B4-BE49-F238E27FC236}">
                  <a16:creationId xmlns:a16="http://schemas.microsoft.com/office/drawing/2014/main" id="{682719DA-C67A-7B42-938B-5B2B734C0A3E}"/>
                </a:ext>
              </a:extLst>
            </p:cNvPr>
            <p:cNvSpPr txBox="1"/>
            <p:nvPr/>
          </p:nvSpPr>
          <p:spPr>
            <a:xfrm rot="13800000">
              <a:off x="3290765" y="4845235"/>
              <a:ext cx="764734" cy="70788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Sassoon Primary Std" panose="020B0503020103030203" pitchFamily="34" charset="0"/>
                </a:rPr>
                <a:t>17</a:t>
              </a:r>
              <a:endParaRPr lang="en-US" dirty="0">
                <a:solidFill>
                  <a:schemeClr val="bg1"/>
                </a:solidFill>
                <a:latin typeface="Sassoon Primary Std" panose="020B0503020103030203" pitchFamily="34" charset="0"/>
              </a:endParaRPr>
            </a:p>
          </p:txBody>
        </p:sp>
        <p:sp>
          <p:nvSpPr>
            <p:cNvPr id="50" name="TextBox 49">
              <a:hlinkClick r:id="rId20" action="ppaction://hlinksldjump"/>
              <a:extLst>
                <a:ext uri="{FF2B5EF4-FFF2-40B4-BE49-F238E27FC236}">
                  <a16:creationId xmlns:a16="http://schemas.microsoft.com/office/drawing/2014/main" id="{CD69F7EA-8A7A-904B-9D58-354D6E7A2AE0}"/>
                </a:ext>
              </a:extLst>
            </p:cNvPr>
            <p:cNvSpPr txBox="1"/>
            <p:nvPr/>
          </p:nvSpPr>
          <p:spPr>
            <a:xfrm rot="14700000">
              <a:off x="2918022" y="4185159"/>
              <a:ext cx="764734" cy="70788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Sassoon Primary Std" panose="020B0503020103030203" pitchFamily="34" charset="0"/>
                </a:rPr>
                <a:t>18</a:t>
              </a:r>
              <a:endParaRPr lang="en-US" dirty="0">
                <a:solidFill>
                  <a:schemeClr val="bg1"/>
                </a:solidFill>
                <a:latin typeface="Sassoon Primary Std" panose="020B0503020103030203" pitchFamily="34" charset="0"/>
              </a:endParaRPr>
            </a:p>
          </p:txBody>
        </p:sp>
        <p:sp>
          <p:nvSpPr>
            <p:cNvPr id="51" name="TextBox 50">
              <a:hlinkClick r:id="rId21" action="ppaction://hlinksldjump"/>
              <a:extLst>
                <a:ext uri="{FF2B5EF4-FFF2-40B4-BE49-F238E27FC236}">
                  <a16:creationId xmlns:a16="http://schemas.microsoft.com/office/drawing/2014/main" id="{5B581379-7DF7-114F-AD99-489909555691}"/>
                </a:ext>
              </a:extLst>
            </p:cNvPr>
            <p:cNvSpPr txBox="1"/>
            <p:nvPr/>
          </p:nvSpPr>
          <p:spPr>
            <a:xfrm rot="15600000">
              <a:off x="2673228" y="3372990"/>
              <a:ext cx="764734" cy="70788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Sassoon Primary Std" panose="020B0503020103030203" pitchFamily="34" charset="0"/>
                </a:rPr>
                <a:t>19</a:t>
              </a:r>
              <a:endParaRPr lang="en-US" dirty="0">
                <a:solidFill>
                  <a:schemeClr val="bg1"/>
                </a:solidFill>
                <a:latin typeface="Sassoon Primary Std" panose="020B0503020103030203" pitchFamily="34" charset="0"/>
              </a:endParaRPr>
            </a:p>
          </p:txBody>
        </p:sp>
        <p:sp>
          <p:nvSpPr>
            <p:cNvPr id="53" name="TextBox 52">
              <a:hlinkClick r:id="rId22" action="ppaction://hlinksldjump"/>
              <a:extLst>
                <a:ext uri="{FF2B5EF4-FFF2-40B4-BE49-F238E27FC236}">
                  <a16:creationId xmlns:a16="http://schemas.microsoft.com/office/drawing/2014/main" id="{9FD96598-B9FE-304E-9BCF-A413EC68F9E9}"/>
                </a:ext>
              </a:extLst>
            </p:cNvPr>
            <p:cNvSpPr txBox="1"/>
            <p:nvPr/>
          </p:nvSpPr>
          <p:spPr>
            <a:xfrm rot="16500000">
              <a:off x="2707334" y="2563981"/>
              <a:ext cx="764734" cy="70788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Sassoon Primary Std" panose="020B0503020103030203" pitchFamily="34" charset="0"/>
                </a:rPr>
                <a:t>20</a:t>
              </a:r>
              <a:endParaRPr lang="en-US" dirty="0">
                <a:solidFill>
                  <a:schemeClr val="bg1"/>
                </a:solidFill>
                <a:latin typeface="Sassoon Primary Std" panose="020B0503020103030203" pitchFamily="34" charset="0"/>
              </a:endParaRPr>
            </a:p>
          </p:txBody>
        </p:sp>
        <p:sp>
          <p:nvSpPr>
            <p:cNvPr id="54" name="TextBox 53">
              <a:hlinkClick r:id="rId23" action="ppaction://hlinksldjump"/>
              <a:extLst>
                <a:ext uri="{FF2B5EF4-FFF2-40B4-BE49-F238E27FC236}">
                  <a16:creationId xmlns:a16="http://schemas.microsoft.com/office/drawing/2014/main" id="{ACAACC4C-4321-BE4B-BFC9-809D711A6A52}"/>
                </a:ext>
              </a:extLst>
            </p:cNvPr>
            <p:cNvSpPr txBox="1"/>
            <p:nvPr/>
          </p:nvSpPr>
          <p:spPr>
            <a:xfrm rot="17400000">
              <a:off x="2914652" y="1836556"/>
              <a:ext cx="764734" cy="70788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Sassoon Primary Std" panose="020B0503020103030203" pitchFamily="34" charset="0"/>
                </a:rPr>
                <a:t>21</a:t>
              </a:r>
              <a:endParaRPr lang="en-US" dirty="0">
                <a:solidFill>
                  <a:schemeClr val="bg1"/>
                </a:solidFill>
                <a:latin typeface="Sassoon Primary Std" panose="020B0503020103030203" pitchFamily="34" charset="0"/>
              </a:endParaRPr>
            </a:p>
          </p:txBody>
        </p:sp>
        <p:sp>
          <p:nvSpPr>
            <p:cNvPr id="55" name="TextBox 54">
              <a:hlinkClick r:id="rId24" action="ppaction://hlinksldjump"/>
              <a:extLst>
                <a:ext uri="{FF2B5EF4-FFF2-40B4-BE49-F238E27FC236}">
                  <a16:creationId xmlns:a16="http://schemas.microsoft.com/office/drawing/2014/main" id="{B6BF190F-F211-034A-A422-8D0E0F1E171F}"/>
                </a:ext>
              </a:extLst>
            </p:cNvPr>
            <p:cNvSpPr txBox="1"/>
            <p:nvPr/>
          </p:nvSpPr>
          <p:spPr>
            <a:xfrm rot="18300000">
              <a:off x="3322485" y="1132487"/>
              <a:ext cx="764734" cy="70788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Sassoon Primary Std" panose="020B0503020103030203" pitchFamily="34" charset="0"/>
                </a:rPr>
                <a:t>22</a:t>
              </a:r>
              <a:endParaRPr lang="en-US" dirty="0">
                <a:solidFill>
                  <a:schemeClr val="bg1"/>
                </a:solidFill>
                <a:latin typeface="Sassoon Primary Std" panose="020B0503020103030203" pitchFamily="34" charset="0"/>
              </a:endParaRPr>
            </a:p>
          </p:txBody>
        </p:sp>
        <p:sp>
          <p:nvSpPr>
            <p:cNvPr id="56" name="TextBox 55">
              <a:hlinkClick r:id="rId25" action="ppaction://hlinksldjump"/>
              <a:extLst>
                <a:ext uri="{FF2B5EF4-FFF2-40B4-BE49-F238E27FC236}">
                  <a16:creationId xmlns:a16="http://schemas.microsoft.com/office/drawing/2014/main" id="{6C7DFF4F-504E-F34A-8886-A771C6C7A712}"/>
                </a:ext>
              </a:extLst>
            </p:cNvPr>
            <p:cNvSpPr txBox="1"/>
            <p:nvPr/>
          </p:nvSpPr>
          <p:spPr>
            <a:xfrm rot="19200000">
              <a:off x="3893324" y="590010"/>
              <a:ext cx="764734" cy="70788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Sassoon Primary Std" panose="020B0503020103030203" pitchFamily="34" charset="0"/>
                </a:rPr>
                <a:t>23</a:t>
              </a:r>
              <a:endParaRPr lang="en-US" dirty="0">
                <a:solidFill>
                  <a:schemeClr val="bg1"/>
                </a:solidFill>
                <a:latin typeface="Sassoon Primary Std" panose="020B0503020103030203" pitchFamily="34" charset="0"/>
              </a:endParaRPr>
            </a:p>
          </p:txBody>
        </p:sp>
        <p:sp>
          <p:nvSpPr>
            <p:cNvPr id="57" name="TextBox 56">
              <a:hlinkClick r:id="rId26" action="ppaction://hlinksldjump"/>
              <a:extLst>
                <a:ext uri="{FF2B5EF4-FFF2-40B4-BE49-F238E27FC236}">
                  <a16:creationId xmlns:a16="http://schemas.microsoft.com/office/drawing/2014/main" id="{AE5074BC-3021-3C4F-8625-05C298888D64}"/>
                </a:ext>
              </a:extLst>
            </p:cNvPr>
            <p:cNvSpPr txBox="1"/>
            <p:nvPr/>
          </p:nvSpPr>
          <p:spPr>
            <a:xfrm rot="20100000">
              <a:off x="4570667" y="162566"/>
              <a:ext cx="764734" cy="70788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Sassoon Primary Std" panose="020B0503020103030203" pitchFamily="34" charset="0"/>
                </a:rPr>
                <a:t>24</a:t>
              </a:r>
              <a:endParaRPr lang="en-US" dirty="0">
                <a:solidFill>
                  <a:schemeClr val="bg1"/>
                </a:solidFill>
                <a:latin typeface="Sassoon Primary Std" panose="020B0503020103030203" pitchFamily="34" charset="0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5A0C53E7-90C9-BC46-8ED4-15115815E09C}"/>
                </a:ext>
              </a:extLst>
            </p:cNvPr>
            <p:cNvSpPr/>
            <p:nvPr/>
          </p:nvSpPr>
          <p:spPr>
            <a:xfrm>
              <a:off x="5608941" y="2845711"/>
              <a:ext cx="963906" cy="963906"/>
            </a:xfrm>
            <a:prstGeom prst="ellipse">
              <a:avLst/>
            </a:prstGeom>
            <a:solidFill>
              <a:schemeClr val="bg1"/>
            </a:solidFill>
            <a:ln w="73025"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riangle 58">
              <a:extLst>
                <a:ext uri="{FF2B5EF4-FFF2-40B4-BE49-F238E27FC236}">
                  <a16:creationId xmlns:a16="http://schemas.microsoft.com/office/drawing/2014/main" id="{EE361E22-9379-7F48-960B-6BEB32EBEBE4}"/>
                </a:ext>
              </a:extLst>
            </p:cNvPr>
            <p:cNvSpPr/>
            <p:nvPr/>
          </p:nvSpPr>
          <p:spPr>
            <a:xfrm rot="5400000">
              <a:off x="5863162" y="3031878"/>
              <a:ext cx="668890" cy="576629"/>
            </a:xfrm>
            <a:prstGeom prst="triangle">
              <a:avLst/>
            </a:prstGeom>
            <a:solidFill>
              <a:srgbClr val="FBD578"/>
            </a:solidFill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Oval 67">
            <a:extLst>
              <a:ext uri="{FF2B5EF4-FFF2-40B4-BE49-F238E27FC236}">
                <a16:creationId xmlns:a16="http://schemas.microsoft.com/office/drawing/2014/main" id="{552FFCCA-DA95-7D4C-8029-B630780CC311}"/>
              </a:ext>
            </a:extLst>
          </p:cNvPr>
          <p:cNvSpPr/>
          <p:nvPr/>
        </p:nvSpPr>
        <p:spPr>
          <a:xfrm>
            <a:off x="2754249" y="79122"/>
            <a:ext cx="6673290" cy="6650671"/>
          </a:xfrm>
          <a:prstGeom prst="ellipse">
            <a:avLst/>
          </a:prstGeom>
          <a:noFill/>
          <a:ln w="76200">
            <a:solidFill>
              <a:schemeClr val="accent2">
                <a:lumMod val="20000"/>
                <a:lumOff val="8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A5C399EE-305B-2B49-BAA2-2E94BCD0D264}"/>
              </a:ext>
            </a:extLst>
          </p:cNvPr>
          <p:cNvSpPr/>
          <p:nvPr/>
        </p:nvSpPr>
        <p:spPr>
          <a:xfrm>
            <a:off x="2747170" y="97082"/>
            <a:ext cx="6673290" cy="6650671"/>
          </a:xfrm>
          <a:prstGeom prst="ellipse">
            <a:avLst/>
          </a:prstGeom>
          <a:noFill/>
          <a:ln w="762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Pentagon 61">
            <a:extLst>
              <a:ext uri="{FF2B5EF4-FFF2-40B4-BE49-F238E27FC236}">
                <a16:creationId xmlns:a16="http://schemas.microsoft.com/office/drawing/2014/main" id="{EDC01CB5-0E7F-BB4A-AC32-99E620EB55C2}"/>
              </a:ext>
            </a:extLst>
          </p:cNvPr>
          <p:cNvSpPr/>
          <p:nvPr/>
        </p:nvSpPr>
        <p:spPr>
          <a:xfrm rot="10800000">
            <a:off x="9153664" y="3259866"/>
            <a:ext cx="1585732" cy="358049"/>
          </a:xfrm>
          <a:prstGeom prst="homePlate">
            <a:avLst/>
          </a:prstGeom>
          <a:solidFill>
            <a:srgbClr val="FF9FD1"/>
          </a:solidFill>
          <a:ln w="412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2844B9-E6DC-4CF7-91F4-C287CBFECD38}"/>
              </a:ext>
            </a:extLst>
          </p:cNvPr>
          <p:cNvSpPr txBox="1"/>
          <p:nvPr/>
        </p:nvSpPr>
        <p:spPr>
          <a:xfrm>
            <a:off x="0" y="0"/>
            <a:ext cx="21279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loMissThang" panose="02000603000000000000" pitchFamily="2" charset="0"/>
                <a:ea typeface="HelloMissThang" panose="02000603000000000000" pitchFamily="2" charset="0"/>
              </a:rPr>
              <a:t>Adapted from @the.happy.educator on Instagram </a:t>
            </a:r>
            <a:endParaRPr lang="en-GB" sz="1400" dirty="0">
              <a:latin typeface="HelloMissThang" panose="02000603000000000000" pitchFamily="2" charset="0"/>
              <a:ea typeface="HelloMissThang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noFill/>
          <a:ln w="127000" cap="rnd">
            <a:solidFill>
              <a:srgbClr val="7B81FB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12B7E-5D21-0044-8DFE-76B9DC494888}"/>
              </a:ext>
            </a:extLst>
          </p:cNvPr>
          <p:cNvSpPr txBox="1"/>
          <p:nvPr/>
        </p:nvSpPr>
        <p:spPr>
          <a:xfrm>
            <a:off x="5799105" y="989813"/>
            <a:ext cx="54588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800" dirty="0">
                <a:latin typeface="Sassoon Primary Std" panose="020B0503020103030203" pitchFamily="34" charset="0"/>
                <a:ea typeface="+mj-ea"/>
                <a:cs typeface="+mj-cs"/>
              </a:rPr>
              <a:t>9. Be the teacher</a:t>
            </a:r>
            <a:endParaRPr lang="en-US" sz="7800" kern="1200" dirty="0">
              <a:solidFill>
                <a:schemeClr val="tx1"/>
              </a:solidFill>
              <a:latin typeface="Sassoon Primary Std" panose="020B0503020103030203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rgbClr val="7B81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AD7FA-59EC-A24A-86EC-4CC0B2E609B7}"/>
              </a:ext>
            </a:extLst>
          </p:cNvPr>
          <p:cNvSpPr txBox="1"/>
          <p:nvPr/>
        </p:nvSpPr>
        <p:spPr>
          <a:xfrm>
            <a:off x="5894962" y="2185987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latin typeface="Sassoon Primary Std" panose="020B0503020103030203" pitchFamily="34" charset="0"/>
              </a:rPr>
              <a:t>Ask the class some questions about what you have learned today. Remember you need to know the answers!</a:t>
            </a:r>
          </a:p>
        </p:txBody>
      </p:sp>
      <p:pic>
        <p:nvPicPr>
          <p:cNvPr id="3" name="Picture 2" descr="Twelve Makes a Dozen: When I Grow Up...">
            <a:extLst>
              <a:ext uri="{FF2B5EF4-FFF2-40B4-BE49-F238E27FC236}">
                <a16:creationId xmlns:a16="http://schemas.microsoft.com/office/drawing/2014/main" id="{68B073B7-D92F-814C-B10A-C2BC25C33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9502" y="953688"/>
            <a:ext cx="4226721" cy="41221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92CFA5-6B59-3D4C-8BFD-FC358A9EA282}"/>
              </a:ext>
            </a:extLst>
          </p:cNvPr>
          <p:cNvSpPr txBox="1"/>
          <p:nvPr/>
        </p:nvSpPr>
        <p:spPr>
          <a:xfrm>
            <a:off x="0" y="7617768"/>
            <a:ext cx="35941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twelvemakesadozen.blogspot.com/2011/12/when-i-grow-up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-nd/3.0/"/>
              </a:rPr>
              <a:t>CC BY-NC-ND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064138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noFill/>
          <a:ln w="127000" cap="rnd">
            <a:solidFill>
              <a:srgbClr val="D483FB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12B7E-5D21-0044-8DFE-76B9DC494888}"/>
              </a:ext>
            </a:extLst>
          </p:cNvPr>
          <p:cNvSpPr txBox="1"/>
          <p:nvPr/>
        </p:nvSpPr>
        <p:spPr>
          <a:xfrm>
            <a:off x="5894962" y="860424"/>
            <a:ext cx="54588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800" dirty="0">
                <a:latin typeface="Sassoon Primary Std" panose="020B0503020103030203" pitchFamily="34" charset="0"/>
                <a:ea typeface="+mj-ea"/>
                <a:cs typeface="+mj-cs"/>
              </a:rPr>
              <a:t>10. The answer is…</a:t>
            </a:r>
            <a:endParaRPr lang="en-US" sz="7800" kern="1200" dirty="0">
              <a:solidFill>
                <a:schemeClr val="tx1"/>
              </a:solidFill>
              <a:latin typeface="Sassoon Primary Std" panose="020B0503020103030203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rgbClr val="D48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AD7FA-59EC-A24A-86EC-4CC0B2E609B7}"/>
              </a:ext>
            </a:extLst>
          </p:cNvPr>
          <p:cNvSpPr txBox="1"/>
          <p:nvPr/>
        </p:nvSpPr>
        <p:spPr>
          <a:xfrm>
            <a:off x="5894962" y="2185987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latin typeface="Sassoon Primary Std" panose="020B0503020103030203" pitchFamily="34" charset="0"/>
              </a:rPr>
              <a:t>Write down 3 answers and get your partner to create questions for them.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002A80-839F-764F-9480-F34BFDB46FE6}"/>
              </a:ext>
            </a:extLst>
          </p:cNvPr>
          <p:cNvSpPr txBox="1"/>
          <p:nvPr/>
        </p:nvSpPr>
        <p:spPr>
          <a:xfrm rot="1137710">
            <a:off x="1694166" y="1892341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0" dirty="0">
                <a:latin typeface="Sassoon Primary Std" panose="020B050302010303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46044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noFill/>
          <a:ln w="127000" cap="rnd">
            <a:solidFill>
              <a:srgbClr val="EC88D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12B7E-5D21-0044-8DFE-76B9DC494888}"/>
              </a:ext>
            </a:extLst>
          </p:cNvPr>
          <p:cNvSpPr txBox="1"/>
          <p:nvPr/>
        </p:nvSpPr>
        <p:spPr>
          <a:xfrm>
            <a:off x="5894962" y="860424"/>
            <a:ext cx="54588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800" dirty="0">
                <a:latin typeface="Sassoon Primary Std" panose="020B0503020103030203" pitchFamily="34" charset="0"/>
                <a:ea typeface="+mj-ea"/>
                <a:cs typeface="+mj-cs"/>
              </a:rPr>
              <a:t>11. Stick person</a:t>
            </a:r>
            <a:endParaRPr lang="en-US" sz="7800" kern="1200" dirty="0">
              <a:solidFill>
                <a:schemeClr val="tx1"/>
              </a:solidFill>
              <a:latin typeface="Sassoon Primary Std" panose="020B0503020103030203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rgbClr val="EC8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AD7FA-59EC-A24A-86EC-4CC0B2E609B7}"/>
              </a:ext>
            </a:extLst>
          </p:cNvPr>
          <p:cNvSpPr txBox="1"/>
          <p:nvPr/>
        </p:nvSpPr>
        <p:spPr>
          <a:xfrm>
            <a:off x="5894962" y="2185987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latin typeface="Sassoon Primary Std" panose="020B0503020103030203" pitchFamily="34" charset="0"/>
              </a:rPr>
              <a:t>Draw a stick person.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4800" dirty="0">
              <a:latin typeface="Sassoon Primary Std" panose="020B0503020103030203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latin typeface="Sassoon Primary Std" panose="020B0503020103030203" pitchFamily="34" charset="0"/>
              </a:rPr>
              <a:t>Beside their head write one thing you learned today.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latin typeface="Sassoon Primary Std" panose="020B0503020103030203" pitchFamily="34" charset="0"/>
              </a:rPr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latin typeface="Sassoon Primary Std" panose="020B0503020103030203" pitchFamily="34" charset="0"/>
              </a:rPr>
              <a:t>Next to the stomach write how the lesson made you feel.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4800" dirty="0">
              <a:latin typeface="Sassoon Primary Std" panose="020B0503020103030203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latin typeface="Sassoon Primary Std" panose="020B0503020103030203" pitchFamily="34" charset="0"/>
              </a:rPr>
              <a:t>Next to the feet, write your next steps.</a:t>
            </a:r>
          </a:p>
        </p:txBody>
      </p:sp>
      <p:pic>
        <p:nvPicPr>
          <p:cNvPr id="10" name="Graphic 9" descr="SVG &gt; guy stickman bathroom symbol - Free SVG Image &amp; Icon ...">
            <a:extLst>
              <a:ext uri="{FF2B5EF4-FFF2-40B4-BE49-F238E27FC236}">
                <a16:creationId xmlns:a16="http://schemas.microsoft.com/office/drawing/2014/main" id="{F1113FD0-0CAD-9B46-BA92-4AECD0C8E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621457" y="860424"/>
            <a:ext cx="2102811" cy="41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792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noFill/>
          <a:ln w="127000" cap="rnd">
            <a:solidFill>
              <a:srgbClr val="EB73B9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12B7E-5D21-0044-8DFE-76B9DC494888}"/>
              </a:ext>
            </a:extLst>
          </p:cNvPr>
          <p:cNvSpPr txBox="1"/>
          <p:nvPr/>
        </p:nvSpPr>
        <p:spPr>
          <a:xfrm>
            <a:off x="5894962" y="860424"/>
            <a:ext cx="54588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800" dirty="0">
                <a:latin typeface="Sassoon Primary Std" panose="020B0503020103030203" pitchFamily="34" charset="0"/>
                <a:ea typeface="+mj-ea"/>
                <a:cs typeface="+mj-cs"/>
              </a:rPr>
              <a:t>12. </a:t>
            </a:r>
            <a:r>
              <a:rPr lang="en-US" sz="7800" dirty="0" err="1">
                <a:latin typeface="Sassoon Primary Std" panose="020B0503020103030203" pitchFamily="34" charset="0"/>
                <a:ea typeface="+mj-ea"/>
                <a:cs typeface="+mj-cs"/>
              </a:rPr>
              <a:t>Gimme</a:t>
            </a:r>
            <a:r>
              <a:rPr lang="en-US" sz="7800" dirty="0">
                <a:latin typeface="Sassoon Primary Std" panose="020B0503020103030203" pitchFamily="34" charset="0"/>
                <a:ea typeface="+mj-ea"/>
                <a:cs typeface="+mj-cs"/>
              </a:rPr>
              <a:t> 5!</a:t>
            </a:r>
            <a:endParaRPr lang="en-US" sz="7800" kern="1200" dirty="0">
              <a:solidFill>
                <a:schemeClr val="tx1"/>
              </a:solidFill>
              <a:latin typeface="Sassoon Primary Std" panose="020B0503020103030203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rgbClr val="EB7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AD7FA-59EC-A24A-86EC-4CC0B2E609B7}"/>
              </a:ext>
            </a:extLst>
          </p:cNvPr>
          <p:cNvSpPr txBox="1"/>
          <p:nvPr/>
        </p:nvSpPr>
        <p:spPr>
          <a:xfrm>
            <a:off x="5894962" y="2185987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400" dirty="0">
                <a:latin typeface="Sassoon Primary Std" panose="020B0503020103030203" pitchFamily="34" charset="0"/>
              </a:rPr>
              <a:t>Write down 4 key things you learned today.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>
              <a:latin typeface="Sassoon Primary Std" panose="020B0503020103030203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400" dirty="0">
                <a:latin typeface="Sassoon Primary Std" panose="020B0503020103030203" pitchFamily="34" charset="0"/>
              </a:rPr>
              <a:t>Write down 1 thing you would like more help with.</a:t>
            </a:r>
          </a:p>
        </p:txBody>
      </p:sp>
      <p:pic>
        <p:nvPicPr>
          <p:cNvPr id="3" name="Picture 2" descr="Free vector graphic: Hand, Palm, Fingers, Spread - Free ...">
            <a:extLst>
              <a:ext uri="{FF2B5EF4-FFF2-40B4-BE49-F238E27FC236}">
                <a16:creationId xmlns:a16="http://schemas.microsoft.com/office/drawing/2014/main" id="{0423D90A-E0DB-B743-9DFB-980AA12A7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80007" y="860424"/>
            <a:ext cx="3426075" cy="41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745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noFill/>
          <a:ln w="127000" cap="rnd">
            <a:solidFill>
              <a:srgbClr val="FF7E79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12B7E-5D21-0044-8DFE-76B9DC494888}"/>
              </a:ext>
            </a:extLst>
          </p:cNvPr>
          <p:cNvSpPr txBox="1"/>
          <p:nvPr/>
        </p:nvSpPr>
        <p:spPr>
          <a:xfrm>
            <a:off x="5894962" y="860424"/>
            <a:ext cx="54588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800" kern="1200" dirty="0">
                <a:solidFill>
                  <a:schemeClr val="tx1"/>
                </a:solidFill>
                <a:latin typeface="Sassoon Primary Std" panose="020B0503020103030203" pitchFamily="34" charset="0"/>
                <a:ea typeface="+mj-ea"/>
                <a:cs typeface="+mj-cs"/>
              </a:rPr>
              <a:t>13. Then and now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rgbClr val="FF7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AD7FA-59EC-A24A-86EC-4CC0B2E609B7}"/>
              </a:ext>
            </a:extLst>
          </p:cNvPr>
          <p:cNvSpPr txBox="1"/>
          <p:nvPr/>
        </p:nvSpPr>
        <p:spPr>
          <a:xfrm>
            <a:off x="5894962" y="2185987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latin typeface="Sassoon Primary Std" panose="020B0503020103030203" pitchFamily="34" charset="0"/>
              </a:rPr>
              <a:t>Write down something you know now that you didn’t know at the start of the lesson.</a:t>
            </a:r>
          </a:p>
        </p:txBody>
      </p:sp>
      <p:pic>
        <p:nvPicPr>
          <p:cNvPr id="3" name="Picture 2" descr="Today is the Day to Learn Something New | Freebie for Back ...">
            <a:extLst>
              <a:ext uri="{FF2B5EF4-FFF2-40B4-BE49-F238E27FC236}">
                <a16:creationId xmlns:a16="http://schemas.microsoft.com/office/drawing/2014/main" id="{098FBE9A-5D2B-244E-9C28-0AD4536CF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38200" y="696912"/>
            <a:ext cx="4394200" cy="4394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C0531E-A46F-DF4E-9B83-E6F59FB9DAA7}"/>
              </a:ext>
            </a:extLst>
          </p:cNvPr>
          <p:cNvSpPr txBox="1"/>
          <p:nvPr/>
        </p:nvSpPr>
        <p:spPr>
          <a:xfrm>
            <a:off x="0" y="7718424"/>
            <a:ext cx="685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www.flickr.com/photos/144733442@N05/35488961993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nd/3.0/"/>
              </a:rPr>
              <a:t>CC BY-ND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190353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rgbClr val="FFD579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12B7E-5D21-0044-8DFE-76B9DC494888}"/>
              </a:ext>
            </a:extLst>
          </p:cNvPr>
          <p:cNvSpPr txBox="1"/>
          <p:nvPr/>
        </p:nvSpPr>
        <p:spPr>
          <a:xfrm>
            <a:off x="5894962" y="860424"/>
            <a:ext cx="54588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1000" dirty="0">
                <a:latin typeface="Sassoon Primary Std" panose="020B0503020103030203" pitchFamily="34" charset="0"/>
                <a:ea typeface="+mj-ea"/>
                <a:cs typeface="+mj-cs"/>
              </a:rPr>
              <a:t>14. VIP – very important point!</a:t>
            </a:r>
            <a:endParaRPr lang="en-US" sz="11000" kern="1200" dirty="0">
              <a:solidFill>
                <a:schemeClr val="tx1"/>
              </a:solidFill>
              <a:latin typeface="Sassoon Primary Std" panose="020B0503020103030203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rgbClr val="FFD5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AD7FA-59EC-A24A-86EC-4CC0B2E609B7}"/>
              </a:ext>
            </a:extLst>
          </p:cNvPr>
          <p:cNvSpPr txBox="1"/>
          <p:nvPr/>
        </p:nvSpPr>
        <p:spPr>
          <a:xfrm>
            <a:off x="5894962" y="2185987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latin typeface="Sassoon Primary Std" panose="020B0503020103030203" pitchFamily="34" charset="0"/>
              </a:rPr>
              <a:t>What is the most important thing you have learned today? Remember to think about </a:t>
            </a:r>
            <a:r>
              <a:rPr lang="en-US" sz="4800" b="1" dirty="0">
                <a:latin typeface="Sassoon Primary Std" panose="020B0503020103030203" pitchFamily="34" charset="0"/>
              </a:rPr>
              <a:t>why</a:t>
            </a:r>
            <a:r>
              <a:rPr lang="en-US" sz="4800" dirty="0">
                <a:latin typeface="Sassoon Primary Std" panose="020B0503020103030203" pitchFamily="34" charset="0"/>
              </a:rPr>
              <a:t> it is the most important.</a:t>
            </a:r>
          </a:p>
        </p:txBody>
      </p:sp>
      <p:pic>
        <p:nvPicPr>
          <p:cNvPr id="3" name="Picture 2" descr="Lesvos Volunteers | How to help refugees in Lesvos, Greece ...">
            <a:extLst>
              <a:ext uri="{FF2B5EF4-FFF2-40B4-BE49-F238E27FC236}">
                <a16:creationId xmlns:a16="http://schemas.microsoft.com/office/drawing/2014/main" id="{E6CAEC73-AFA5-324A-AEF0-31C0F7EF7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3355" y="1604168"/>
            <a:ext cx="5588253" cy="31986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EA48D3-08BF-104B-AA85-3C92F2A0D89A}"/>
              </a:ext>
            </a:extLst>
          </p:cNvPr>
          <p:cNvSpPr txBox="1"/>
          <p:nvPr/>
        </p:nvSpPr>
        <p:spPr>
          <a:xfrm>
            <a:off x="0" y="7883674"/>
            <a:ext cx="3771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genderview.wordpress.com/2015/11/17/lesvos-volunteers-how-to-help-refugees-in-lesvos-greece-2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022902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noFill/>
          <a:ln w="127000" cap="rnd">
            <a:solidFill>
              <a:srgbClr val="FFFD78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12B7E-5D21-0044-8DFE-76B9DC494888}"/>
              </a:ext>
            </a:extLst>
          </p:cNvPr>
          <p:cNvSpPr txBox="1"/>
          <p:nvPr/>
        </p:nvSpPr>
        <p:spPr>
          <a:xfrm>
            <a:off x="5894962" y="860424"/>
            <a:ext cx="54588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800" dirty="0">
                <a:latin typeface="Sassoon Primary Std" panose="020B0503020103030203" pitchFamily="34" charset="0"/>
                <a:ea typeface="+mj-ea"/>
                <a:cs typeface="+mj-cs"/>
              </a:rPr>
              <a:t>15. Alien invasion</a:t>
            </a:r>
            <a:endParaRPr lang="en-US" sz="7800" kern="1200" dirty="0">
              <a:solidFill>
                <a:schemeClr val="tx1"/>
              </a:solidFill>
              <a:latin typeface="Sassoon Primary Std" panose="020B0503020103030203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rgbClr val="FFF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AD7FA-59EC-A24A-86EC-4CC0B2E609B7}"/>
              </a:ext>
            </a:extLst>
          </p:cNvPr>
          <p:cNvSpPr txBox="1"/>
          <p:nvPr/>
        </p:nvSpPr>
        <p:spPr>
          <a:xfrm>
            <a:off x="5894962" y="2185987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latin typeface="Sassoon Primary Std" panose="020B0503020103030203" pitchFamily="34" charset="0"/>
              </a:rPr>
              <a:t>An alien has invaded our classroom. How would you explain what you learned today to the alien?</a:t>
            </a:r>
          </a:p>
        </p:txBody>
      </p:sp>
      <p:pic>
        <p:nvPicPr>
          <p:cNvPr id="7" name="Picture 6" descr="Martian Monster · Free image on Pixabay">
            <a:extLst>
              <a:ext uri="{FF2B5EF4-FFF2-40B4-BE49-F238E27FC236}">
                <a16:creationId xmlns:a16="http://schemas.microsoft.com/office/drawing/2014/main" id="{14EC93E8-8102-0E4E-9C5F-5C41338FF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4866" y="860424"/>
            <a:ext cx="4524428" cy="41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48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noFill/>
          <a:ln w="127000" cap="rnd">
            <a:solidFill>
              <a:srgbClr val="D5FC79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12B7E-5D21-0044-8DFE-76B9DC494888}"/>
              </a:ext>
            </a:extLst>
          </p:cNvPr>
          <p:cNvSpPr txBox="1"/>
          <p:nvPr/>
        </p:nvSpPr>
        <p:spPr>
          <a:xfrm>
            <a:off x="5894962" y="860424"/>
            <a:ext cx="54588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800" dirty="0">
                <a:latin typeface="Sassoon Primary Std" panose="020B0503020103030203" pitchFamily="34" charset="0"/>
                <a:ea typeface="+mj-ea"/>
                <a:cs typeface="+mj-cs"/>
              </a:rPr>
              <a:t>16. Out in the world</a:t>
            </a:r>
            <a:endParaRPr lang="en-US" sz="4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rgbClr val="D5F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AD7FA-59EC-A24A-86EC-4CC0B2E609B7}"/>
              </a:ext>
            </a:extLst>
          </p:cNvPr>
          <p:cNvSpPr txBox="1"/>
          <p:nvPr/>
        </p:nvSpPr>
        <p:spPr>
          <a:xfrm>
            <a:off x="5894962" y="2425733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latin typeface="Sassoon Primary Std" panose="020B0503020103030203" pitchFamily="34" charset="0"/>
              </a:rPr>
              <a:t>How could you use what you learned today outside of school?</a:t>
            </a:r>
          </a:p>
        </p:txBody>
      </p:sp>
      <p:pic>
        <p:nvPicPr>
          <p:cNvPr id="6" name="Picture 5" descr="Earth Global Globe · Free vector graphic on Pixabay">
            <a:extLst>
              <a:ext uri="{FF2B5EF4-FFF2-40B4-BE49-F238E27FC236}">
                <a16:creationId xmlns:a16="http://schemas.microsoft.com/office/drawing/2014/main" id="{ABBD2F04-3C01-9148-BC11-9A1EC2724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4544" y="856802"/>
            <a:ext cx="3856637" cy="377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16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noFill/>
          <a:ln w="127000" cap="rnd">
            <a:solidFill>
              <a:srgbClr val="73FB79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12B7E-5D21-0044-8DFE-76B9DC494888}"/>
              </a:ext>
            </a:extLst>
          </p:cNvPr>
          <p:cNvSpPr txBox="1"/>
          <p:nvPr/>
        </p:nvSpPr>
        <p:spPr>
          <a:xfrm>
            <a:off x="5894962" y="860424"/>
            <a:ext cx="54588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800" dirty="0">
                <a:latin typeface="Sassoon Primary Std" panose="020B0503020103030203" pitchFamily="34" charset="0"/>
                <a:ea typeface="+mj-ea"/>
                <a:cs typeface="+mj-cs"/>
              </a:rPr>
              <a:t>17. Take it home</a:t>
            </a:r>
            <a:endParaRPr lang="en-US" sz="4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rgbClr val="73F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AD7FA-59EC-A24A-86EC-4CC0B2E609B7}"/>
              </a:ext>
            </a:extLst>
          </p:cNvPr>
          <p:cNvSpPr txBox="1"/>
          <p:nvPr/>
        </p:nvSpPr>
        <p:spPr>
          <a:xfrm>
            <a:off x="5894962" y="2185987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latin typeface="Sassoon Primary Std" panose="020B0503020103030203" pitchFamily="34" charset="0"/>
              </a:rPr>
              <a:t>What are the key 3 things you would tell someone at home about today’s lesson?</a:t>
            </a:r>
          </a:p>
        </p:txBody>
      </p:sp>
      <p:pic>
        <p:nvPicPr>
          <p:cNvPr id="3" name="Picture 2" descr="House | Free Stock Photo | Illustration of a house | # 14425">
            <a:extLst>
              <a:ext uri="{FF2B5EF4-FFF2-40B4-BE49-F238E27FC236}">
                <a16:creationId xmlns:a16="http://schemas.microsoft.com/office/drawing/2014/main" id="{7D487872-F49E-9B42-88DE-D59E95780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98592" y="1564960"/>
            <a:ext cx="3548542" cy="335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697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noFill/>
          <a:ln w="127000" cap="rnd">
            <a:solidFill>
              <a:srgbClr val="73FDD6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12B7E-5D21-0044-8DFE-76B9DC494888}"/>
              </a:ext>
            </a:extLst>
          </p:cNvPr>
          <p:cNvSpPr txBox="1"/>
          <p:nvPr/>
        </p:nvSpPr>
        <p:spPr>
          <a:xfrm>
            <a:off x="5894962" y="860424"/>
            <a:ext cx="54588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800" dirty="0">
                <a:latin typeface="Sassoon Primary Std" panose="020B0503020103030203" pitchFamily="34" charset="0"/>
                <a:ea typeface="+mj-ea"/>
                <a:cs typeface="+mj-cs"/>
              </a:rPr>
              <a:t>18. Pictionary</a:t>
            </a:r>
            <a:endParaRPr lang="en-US" sz="7800" kern="1200" dirty="0">
              <a:solidFill>
                <a:schemeClr val="tx1"/>
              </a:solidFill>
              <a:latin typeface="Sassoon Primary Std" panose="020B0503020103030203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rgbClr val="73FD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AD7FA-59EC-A24A-86EC-4CC0B2E609B7}"/>
              </a:ext>
            </a:extLst>
          </p:cNvPr>
          <p:cNvSpPr txBox="1"/>
          <p:nvPr/>
        </p:nvSpPr>
        <p:spPr>
          <a:xfrm>
            <a:off x="5894962" y="2185987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latin typeface="Sassoon Primary Std" panose="020B0503020103030203" pitchFamily="34" charset="0"/>
              </a:rPr>
              <a:t>Can you draw a picture of what you learned today? You only have 5 minutes so don’t be too detailed!</a:t>
            </a:r>
          </a:p>
        </p:txBody>
      </p:sp>
      <p:pic>
        <p:nvPicPr>
          <p:cNvPr id="7" name="Picture 6" descr="Pictionary (Counter-Strike: Source &gt; Sprays &gt; Decoys ...">
            <a:extLst>
              <a:ext uri="{FF2B5EF4-FFF2-40B4-BE49-F238E27FC236}">
                <a16:creationId xmlns:a16="http://schemas.microsoft.com/office/drawing/2014/main" id="{A9FD021D-88E2-B342-8858-3D7F5ED530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724" r="12228" b="16847"/>
          <a:stretch/>
        </p:blipFill>
        <p:spPr>
          <a:xfrm>
            <a:off x="577850" y="232832"/>
            <a:ext cx="4478912" cy="50985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E3628C-4106-FC41-9520-5B3608509B9C}"/>
              </a:ext>
            </a:extLst>
          </p:cNvPr>
          <p:cNvSpPr txBox="1"/>
          <p:nvPr/>
        </p:nvSpPr>
        <p:spPr>
          <a:xfrm>
            <a:off x="577850" y="9734550"/>
            <a:ext cx="5041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gamebanana.com/sprays/25962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-nd/3.0/"/>
              </a:rPr>
              <a:t>CC BY-NC-ND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360172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noFill/>
          <a:ln w="127000" cap="rnd">
            <a:solidFill>
              <a:srgbClr val="FF7E79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12B7E-5D21-0044-8DFE-76B9DC494888}"/>
              </a:ext>
            </a:extLst>
          </p:cNvPr>
          <p:cNvSpPr txBox="1"/>
          <p:nvPr/>
        </p:nvSpPr>
        <p:spPr>
          <a:xfrm>
            <a:off x="5894962" y="860424"/>
            <a:ext cx="54588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800" kern="1200" dirty="0">
                <a:solidFill>
                  <a:schemeClr val="tx1"/>
                </a:solidFill>
                <a:latin typeface="Sassoon Primary Std" panose="020B0503020103030203" pitchFamily="34" charset="0"/>
                <a:ea typeface="+mj-ea"/>
                <a:cs typeface="+mj-cs"/>
              </a:rPr>
              <a:t>1. Tweet tweet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rgbClr val="FF7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19484D-1A12-274D-A153-513BA6DAF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182" y="955437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9AD7FA-59EC-A24A-86EC-4CC0B2E609B7}"/>
              </a:ext>
            </a:extLst>
          </p:cNvPr>
          <p:cNvSpPr txBox="1"/>
          <p:nvPr/>
        </p:nvSpPr>
        <p:spPr>
          <a:xfrm>
            <a:off x="5894962" y="2185987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latin typeface="Sassoon Primary Std" panose="020B0503020103030203" pitchFamily="34" charset="0"/>
              </a:rPr>
              <a:t>Take/create a twitter card and write a tweet about what you have learned today or what you would like more help with.</a:t>
            </a:r>
          </a:p>
        </p:txBody>
      </p:sp>
    </p:spTree>
    <p:extLst>
      <p:ext uri="{BB962C8B-B14F-4D97-AF65-F5344CB8AC3E}">
        <p14:creationId xmlns:p14="http://schemas.microsoft.com/office/powerpoint/2010/main" val="582981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noFill/>
          <a:ln w="127000" cap="rnd">
            <a:solidFill>
              <a:srgbClr val="76F9FB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12B7E-5D21-0044-8DFE-76B9DC494888}"/>
              </a:ext>
            </a:extLst>
          </p:cNvPr>
          <p:cNvSpPr txBox="1"/>
          <p:nvPr/>
        </p:nvSpPr>
        <p:spPr>
          <a:xfrm>
            <a:off x="5309419" y="860424"/>
            <a:ext cx="60443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800" dirty="0">
                <a:latin typeface="Sassoon Primary Std" panose="020B0503020103030203" pitchFamily="34" charset="0"/>
                <a:ea typeface="+mj-ea"/>
                <a:cs typeface="+mj-cs"/>
              </a:rPr>
              <a:t>19. Be the Prime Minister</a:t>
            </a:r>
            <a:endParaRPr lang="en-US" sz="4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rgbClr val="76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AD7FA-59EC-A24A-86EC-4CC0B2E609B7}"/>
              </a:ext>
            </a:extLst>
          </p:cNvPr>
          <p:cNvSpPr txBox="1"/>
          <p:nvPr/>
        </p:nvSpPr>
        <p:spPr>
          <a:xfrm>
            <a:off x="5894962" y="2185987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latin typeface="Sassoon Primary Std" panose="020B0503020103030203" pitchFamily="34" charset="0"/>
              </a:rPr>
              <a:t>Can you make a short speech to your partner about what you learned today? Remember to make it interesting!</a:t>
            </a:r>
          </a:p>
        </p:txBody>
      </p:sp>
      <p:pic>
        <p:nvPicPr>
          <p:cNvPr id="7" name="Picture 6" descr="Welcome to the Bread Book - thebreadbook.org">
            <a:extLst>
              <a:ext uri="{FF2B5EF4-FFF2-40B4-BE49-F238E27FC236}">
                <a16:creationId xmlns:a16="http://schemas.microsoft.com/office/drawing/2014/main" id="{3621D900-F27F-3C45-9D27-66565968F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39604" y="643258"/>
            <a:ext cx="3230211" cy="4699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22962A-36A4-004A-B57F-9105438C6A39}"/>
              </a:ext>
            </a:extLst>
          </p:cNvPr>
          <p:cNvSpPr txBox="1"/>
          <p:nvPr/>
        </p:nvSpPr>
        <p:spPr>
          <a:xfrm>
            <a:off x="315682" y="8763000"/>
            <a:ext cx="47143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thebreadbook.org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019693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noFill/>
          <a:ln w="127000" cap="rnd">
            <a:solidFill>
              <a:srgbClr val="77D2FA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12B7E-5D21-0044-8DFE-76B9DC494888}"/>
              </a:ext>
            </a:extLst>
          </p:cNvPr>
          <p:cNvSpPr txBox="1"/>
          <p:nvPr/>
        </p:nvSpPr>
        <p:spPr>
          <a:xfrm>
            <a:off x="5894962" y="860424"/>
            <a:ext cx="54588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800" dirty="0">
                <a:latin typeface="Sassoon Primary Std" panose="020B0503020103030203" pitchFamily="34" charset="0"/>
                <a:ea typeface="+mj-ea"/>
                <a:cs typeface="+mj-cs"/>
              </a:rPr>
              <a:t>20. No.1 vlogger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rgbClr val="77D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AD7FA-59EC-A24A-86EC-4CC0B2E609B7}"/>
              </a:ext>
            </a:extLst>
          </p:cNvPr>
          <p:cNvSpPr txBox="1"/>
          <p:nvPr/>
        </p:nvSpPr>
        <p:spPr>
          <a:xfrm>
            <a:off x="5894962" y="2185987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latin typeface="Sassoon Primary Std" panose="020B0503020103030203" pitchFamily="34" charset="0"/>
              </a:rPr>
              <a:t>If you were to make a vlog about what you learned today, what key points would you make?</a:t>
            </a:r>
          </a:p>
        </p:txBody>
      </p:sp>
      <p:pic>
        <p:nvPicPr>
          <p:cNvPr id="6" name="Picture 5" descr="YouTube Kids - Wikipedia">
            <a:extLst>
              <a:ext uri="{FF2B5EF4-FFF2-40B4-BE49-F238E27FC236}">
                <a16:creationId xmlns:a16="http://schemas.microsoft.com/office/drawing/2014/main" id="{71AEA5A4-40CD-7549-8E96-2ABFBC103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0029" y="1510540"/>
            <a:ext cx="3925668" cy="31765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C1103F-762E-2E46-9FAC-8471D345C95F}"/>
              </a:ext>
            </a:extLst>
          </p:cNvPr>
          <p:cNvSpPr txBox="1"/>
          <p:nvPr/>
        </p:nvSpPr>
        <p:spPr>
          <a:xfrm>
            <a:off x="0" y="8723428"/>
            <a:ext cx="84753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en.wikipedia.org/wiki/YouTube_Kids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065084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noFill/>
          <a:ln w="127000" cap="rnd">
            <a:solidFill>
              <a:srgbClr val="7B81FB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12B7E-5D21-0044-8DFE-76B9DC494888}"/>
              </a:ext>
            </a:extLst>
          </p:cNvPr>
          <p:cNvSpPr txBox="1"/>
          <p:nvPr/>
        </p:nvSpPr>
        <p:spPr>
          <a:xfrm>
            <a:off x="5799105" y="989813"/>
            <a:ext cx="54588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800" dirty="0">
                <a:latin typeface="Sassoon Primary Std" panose="020B0503020103030203" pitchFamily="34" charset="0"/>
                <a:ea typeface="+mj-ea"/>
                <a:cs typeface="+mj-cs"/>
              </a:rPr>
              <a:t>21. Mind map</a:t>
            </a:r>
            <a:endParaRPr lang="en-US" sz="7800" kern="1200" dirty="0">
              <a:solidFill>
                <a:schemeClr val="tx1"/>
              </a:solidFill>
              <a:latin typeface="Sassoon Primary Std" panose="020B0503020103030203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rgbClr val="7B81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AD7FA-59EC-A24A-86EC-4CC0B2E609B7}"/>
              </a:ext>
            </a:extLst>
          </p:cNvPr>
          <p:cNvSpPr txBox="1"/>
          <p:nvPr/>
        </p:nvSpPr>
        <p:spPr>
          <a:xfrm>
            <a:off x="5894962" y="2185987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6000" dirty="0">
                <a:latin typeface="Sassoon Primary Std" panose="020B0503020103030203" pitchFamily="34" charset="0"/>
              </a:rPr>
              <a:t>Create a mind map showing what you have learned today.</a:t>
            </a:r>
          </a:p>
        </p:txBody>
      </p:sp>
      <p:pic>
        <p:nvPicPr>
          <p:cNvPr id="7" name="Picture 6" descr="Clipart - mindmap">
            <a:extLst>
              <a:ext uri="{FF2B5EF4-FFF2-40B4-BE49-F238E27FC236}">
                <a16:creationId xmlns:a16="http://schemas.microsoft.com/office/drawing/2014/main" id="{A2A44CF9-6FDB-B847-ABB7-82C3AD8FB02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8807" y="1547832"/>
            <a:ext cx="4904063" cy="286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4188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noFill/>
          <a:ln w="127000" cap="rnd">
            <a:solidFill>
              <a:srgbClr val="D483FB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12B7E-5D21-0044-8DFE-76B9DC494888}"/>
              </a:ext>
            </a:extLst>
          </p:cNvPr>
          <p:cNvSpPr txBox="1"/>
          <p:nvPr/>
        </p:nvSpPr>
        <p:spPr>
          <a:xfrm>
            <a:off x="5894962" y="860424"/>
            <a:ext cx="54588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800" dirty="0">
                <a:latin typeface="Sassoon Primary Std" panose="020B0503020103030203" pitchFamily="34" charset="0"/>
                <a:ea typeface="+mj-ea"/>
                <a:cs typeface="+mj-cs"/>
              </a:rPr>
              <a:t>22. Textbook</a:t>
            </a:r>
            <a:endParaRPr lang="en-US" sz="4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rgbClr val="D48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AD7FA-59EC-A24A-86EC-4CC0B2E609B7}"/>
              </a:ext>
            </a:extLst>
          </p:cNvPr>
          <p:cNvSpPr txBox="1"/>
          <p:nvPr/>
        </p:nvSpPr>
        <p:spPr>
          <a:xfrm>
            <a:off x="5894962" y="2185987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latin typeface="Sassoon Primary Std" panose="020B0503020103030203" pitchFamily="34" charset="0"/>
              </a:rPr>
              <a:t>A textbook is being published all about today’s lesson. Can you design a front cover for it?</a:t>
            </a:r>
          </a:p>
        </p:txBody>
      </p:sp>
      <p:pic>
        <p:nvPicPr>
          <p:cNvPr id="3" name="Picture 2" descr="Top 10 des mots les plus utilisés sur vos profils LinkedIn ...">
            <a:extLst>
              <a:ext uri="{FF2B5EF4-FFF2-40B4-BE49-F238E27FC236}">
                <a16:creationId xmlns:a16="http://schemas.microsoft.com/office/drawing/2014/main" id="{2351ED6C-E331-5745-A283-951FBEAC9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02571" y="1339160"/>
            <a:ext cx="3340583" cy="39416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25F7CF-6EBF-8F4C-8B08-38C11447BF36}"/>
              </a:ext>
            </a:extLst>
          </p:cNvPr>
          <p:cNvSpPr txBox="1"/>
          <p:nvPr/>
        </p:nvSpPr>
        <p:spPr>
          <a:xfrm>
            <a:off x="82807" y="8608012"/>
            <a:ext cx="58121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www.marqueemployeur.net/2018/02/buzzwords-linkedin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-nd/3.0/"/>
              </a:rPr>
              <a:t>CC BY-NC-ND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0598607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noFill/>
          <a:ln w="127000" cap="rnd">
            <a:solidFill>
              <a:srgbClr val="EC88D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12B7E-5D21-0044-8DFE-76B9DC494888}"/>
              </a:ext>
            </a:extLst>
          </p:cNvPr>
          <p:cNvSpPr txBox="1"/>
          <p:nvPr/>
        </p:nvSpPr>
        <p:spPr>
          <a:xfrm>
            <a:off x="5894962" y="860424"/>
            <a:ext cx="54588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400" dirty="0">
                <a:latin typeface="Sassoon Primary Std" panose="020B0503020103030203" pitchFamily="34" charset="0"/>
                <a:ea typeface="+mj-ea"/>
                <a:cs typeface="+mj-cs"/>
              </a:rPr>
              <a:t>23. Chat to your partner</a:t>
            </a:r>
            <a:endParaRPr lang="en-US" sz="8400" kern="1200" dirty="0">
              <a:solidFill>
                <a:schemeClr val="tx1"/>
              </a:solidFill>
              <a:latin typeface="Sassoon Primary Std" panose="020B0503020103030203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rgbClr val="EC8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AD7FA-59EC-A24A-86EC-4CC0B2E609B7}"/>
              </a:ext>
            </a:extLst>
          </p:cNvPr>
          <p:cNvSpPr txBox="1"/>
          <p:nvPr/>
        </p:nvSpPr>
        <p:spPr>
          <a:xfrm>
            <a:off x="5894962" y="2185987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latin typeface="Sassoon Primary Std" panose="020B0503020103030203" pitchFamily="34" charset="0"/>
              </a:rPr>
              <a:t>Find out 3 things that your partner learned today. Listen carefully so you can tell the class.</a:t>
            </a:r>
          </a:p>
        </p:txBody>
      </p:sp>
      <p:pic>
        <p:nvPicPr>
          <p:cNvPr id="7" name="Picture 6" descr="Free photo Boy Colorful Clipart The Speech Bubble Kids ...">
            <a:extLst>
              <a:ext uri="{FF2B5EF4-FFF2-40B4-BE49-F238E27FC236}">
                <a16:creationId xmlns:a16="http://schemas.microsoft.com/office/drawing/2014/main" id="{55300FFC-CD61-EC45-AC54-BCBE872A1D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0456" y="442119"/>
            <a:ext cx="4602163" cy="460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7855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noFill/>
          <a:ln w="127000" cap="rnd">
            <a:solidFill>
              <a:srgbClr val="EB73B9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12B7E-5D21-0044-8DFE-76B9DC494888}"/>
              </a:ext>
            </a:extLst>
          </p:cNvPr>
          <p:cNvSpPr txBox="1"/>
          <p:nvPr/>
        </p:nvSpPr>
        <p:spPr>
          <a:xfrm>
            <a:off x="5894962" y="860424"/>
            <a:ext cx="54588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800" dirty="0">
                <a:latin typeface="Sassoon Primary Std" panose="020B0503020103030203" pitchFamily="34" charset="0"/>
                <a:ea typeface="+mj-ea"/>
                <a:cs typeface="+mj-cs"/>
              </a:rPr>
              <a:t>24. Key words</a:t>
            </a:r>
            <a:endParaRPr lang="en-US" sz="7800" kern="1200" dirty="0">
              <a:solidFill>
                <a:schemeClr val="tx1"/>
              </a:solidFill>
              <a:latin typeface="Sassoon Primary Std" panose="020B0503020103030203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rgbClr val="EB7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AD7FA-59EC-A24A-86EC-4CC0B2E609B7}"/>
              </a:ext>
            </a:extLst>
          </p:cNvPr>
          <p:cNvSpPr txBox="1"/>
          <p:nvPr/>
        </p:nvSpPr>
        <p:spPr>
          <a:xfrm>
            <a:off x="5894962" y="2185987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400" dirty="0">
                <a:latin typeface="Sassoon Primary Std" panose="020B0503020103030203" pitchFamily="34" charset="0"/>
              </a:rPr>
              <a:t>Create a dictionary definition for 2 keywords from today’s lesson.</a:t>
            </a:r>
          </a:p>
        </p:txBody>
      </p:sp>
      <p:pic>
        <p:nvPicPr>
          <p:cNvPr id="6" name="Picture 5" descr="Best Web Dictionary">
            <a:extLst>
              <a:ext uri="{FF2B5EF4-FFF2-40B4-BE49-F238E27FC236}">
                <a16:creationId xmlns:a16="http://schemas.microsoft.com/office/drawing/2014/main" id="{2E984025-E813-784D-B77F-4AF3E4CDD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0281919">
            <a:off x="522706" y="2395682"/>
            <a:ext cx="5084456" cy="20130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EF8206-D402-5E42-91E9-5CF2EA728867}"/>
              </a:ext>
            </a:extLst>
          </p:cNvPr>
          <p:cNvSpPr txBox="1"/>
          <p:nvPr/>
        </p:nvSpPr>
        <p:spPr>
          <a:xfrm>
            <a:off x="654050" y="8134350"/>
            <a:ext cx="3111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positek.net/best-web-dictionary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583622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rgbClr val="FFD579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12B7E-5D21-0044-8DFE-76B9DC494888}"/>
              </a:ext>
            </a:extLst>
          </p:cNvPr>
          <p:cNvSpPr txBox="1"/>
          <p:nvPr/>
        </p:nvSpPr>
        <p:spPr>
          <a:xfrm>
            <a:off x="5894962" y="860424"/>
            <a:ext cx="54588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800" dirty="0">
                <a:latin typeface="Sassoon Primary Std" panose="020B0503020103030203" pitchFamily="34" charset="0"/>
                <a:ea typeface="+mj-ea"/>
                <a:cs typeface="+mj-cs"/>
              </a:rPr>
              <a:t>2. Question time</a:t>
            </a:r>
            <a:endParaRPr lang="en-US" sz="7800" kern="1200" dirty="0">
              <a:solidFill>
                <a:schemeClr val="tx1"/>
              </a:solidFill>
              <a:latin typeface="Sassoon Primary Std" panose="020B0503020103030203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rgbClr val="FFD5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AD7FA-59EC-A24A-86EC-4CC0B2E609B7}"/>
              </a:ext>
            </a:extLst>
          </p:cNvPr>
          <p:cNvSpPr txBox="1"/>
          <p:nvPr/>
        </p:nvSpPr>
        <p:spPr>
          <a:xfrm>
            <a:off x="5894962" y="2185987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latin typeface="Sassoon Primary Std" panose="020B0503020103030203" pitchFamily="34" charset="0"/>
              </a:rPr>
              <a:t>Write down a question about today’s lesson and your partner will answer it.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002A80-839F-764F-9480-F34BFDB46FE6}"/>
              </a:ext>
            </a:extLst>
          </p:cNvPr>
          <p:cNvSpPr txBox="1"/>
          <p:nvPr/>
        </p:nvSpPr>
        <p:spPr>
          <a:xfrm rot="1137710">
            <a:off x="1694166" y="1892341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0" dirty="0">
                <a:latin typeface="Sassoon Primary Std" panose="020B050302010303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16523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noFill/>
          <a:ln w="127000" cap="rnd">
            <a:solidFill>
              <a:srgbClr val="FFFD78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12B7E-5D21-0044-8DFE-76B9DC494888}"/>
              </a:ext>
            </a:extLst>
          </p:cNvPr>
          <p:cNvSpPr txBox="1"/>
          <p:nvPr/>
        </p:nvSpPr>
        <p:spPr>
          <a:xfrm>
            <a:off x="5894962" y="860424"/>
            <a:ext cx="54588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800" dirty="0">
                <a:latin typeface="Sassoon Primary Std" panose="020B0503020103030203" pitchFamily="34" charset="0"/>
                <a:ea typeface="+mj-ea"/>
                <a:cs typeface="+mj-cs"/>
              </a:rPr>
              <a:t>3. Truths and a lie</a:t>
            </a:r>
            <a:endParaRPr lang="en-US" sz="7800" kern="1200" dirty="0">
              <a:solidFill>
                <a:schemeClr val="tx1"/>
              </a:solidFill>
              <a:latin typeface="Sassoon Primary Std" panose="020B0503020103030203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rgbClr val="FFF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AD7FA-59EC-A24A-86EC-4CC0B2E609B7}"/>
              </a:ext>
            </a:extLst>
          </p:cNvPr>
          <p:cNvSpPr txBox="1"/>
          <p:nvPr/>
        </p:nvSpPr>
        <p:spPr>
          <a:xfrm>
            <a:off x="5894962" y="2185987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latin typeface="Sassoon Primary Std" panose="020B0503020103030203" pitchFamily="34" charset="0"/>
              </a:rPr>
              <a:t>Tell your partner two facts you learnt today and 1 lie. Does your partner know which ones are true and which are false?</a:t>
            </a:r>
          </a:p>
        </p:txBody>
      </p:sp>
      <p:pic>
        <p:nvPicPr>
          <p:cNvPr id="3" name="Picture 2" descr="File:Ic directions walk 48px.svg - Wikimedia Commons">
            <a:extLst>
              <a:ext uri="{FF2B5EF4-FFF2-40B4-BE49-F238E27FC236}">
                <a16:creationId xmlns:a16="http://schemas.microsoft.com/office/drawing/2014/main" id="{867E31A1-EEBE-BB4E-A49C-C2AFE764A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76636" y="1275508"/>
            <a:ext cx="3941691" cy="39416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D01471-DBDB-DF43-8F03-0A36A0A92A6E}"/>
              </a:ext>
            </a:extLst>
          </p:cNvPr>
          <p:cNvSpPr txBox="1"/>
          <p:nvPr/>
        </p:nvSpPr>
        <p:spPr>
          <a:xfrm>
            <a:off x="0" y="7396402"/>
            <a:ext cx="685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commons.wikimedia.org/wiki/File:Ic_directions_walk_48px.sv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465692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noFill/>
          <a:ln w="127000" cap="rnd">
            <a:solidFill>
              <a:srgbClr val="D5FC79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12B7E-5D21-0044-8DFE-76B9DC494888}"/>
              </a:ext>
            </a:extLst>
          </p:cNvPr>
          <p:cNvSpPr txBox="1"/>
          <p:nvPr/>
        </p:nvSpPr>
        <p:spPr>
          <a:xfrm>
            <a:off x="5894962" y="860424"/>
            <a:ext cx="54588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800" dirty="0">
                <a:latin typeface="Sassoon Primary Std" panose="020B0503020103030203" pitchFamily="34" charset="0"/>
                <a:ea typeface="+mj-ea"/>
                <a:cs typeface="+mj-cs"/>
              </a:rPr>
              <a:t>4. Two stars and a wish</a:t>
            </a:r>
            <a:endParaRPr lang="en-US" sz="7800" kern="1200" dirty="0">
              <a:solidFill>
                <a:schemeClr val="tx1"/>
              </a:solidFill>
              <a:latin typeface="Sassoon Primary Std" panose="020B0503020103030203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rgbClr val="D5F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AD7FA-59EC-A24A-86EC-4CC0B2E609B7}"/>
              </a:ext>
            </a:extLst>
          </p:cNvPr>
          <p:cNvSpPr txBox="1"/>
          <p:nvPr/>
        </p:nvSpPr>
        <p:spPr>
          <a:xfrm>
            <a:off x="5894962" y="2185987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latin typeface="Sassoon Primary Std" panose="020B0503020103030203" pitchFamily="34" charset="0"/>
              </a:rPr>
              <a:t>Write down two things you learned from today’s lesson and one thing you would like more help with.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A6B9B6-2D9D-3B46-96BD-9D9639DA0D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37" t="3654" r="32251" b="6434"/>
          <a:stretch/>
        </p:blipFill>
        <p:spPr>
          <a:xfrm rot="20461794">
            <a:off x="2182173" y="1013284"/>
            <a:ext cx="1723723" cy="468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86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noFill/>
          <a:ln w="127000" cap="rnd">
            <a:solidFill>
              <a:srgbClr val="73FB79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12B7E-5D21-0044-8DFE-76B9DC494888}"/>
              </a:ext>
            </a:extLst>
          </p:cNvPr>
          <p:cNvSpPr txBox="1"/>
          <p:nvPr/>
        </p:nvSpPr>
        <p:spPr>
          <a:xfrm>
            <a:off x="5894962" y="860424"/>
            <a:ext cx="54588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800" dirty="0">
                <a:latin typeface="Sassoon Primary Std" panose="020B0503020103030203" pitchFamily="34" charset="0"/>
                <a:ea typeface="+mj-ea"/>
                <a:cs typeface="+mj-cs"/>
              </a:rPr>
              <a:t>5. Be the teacher</a:t>
            </a:r>
            <a:endParaRPr lang="en-US" sz="4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rgbClr val="73F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AD7FA-59EC-A24A-86EC-4CC0B2E609B7}"/>
              </a:ext>
            </a:extLst>
          </p:cNvPr>
          <p:cNvSpPr txBox="1"/>
          <p:nvPr/>
        </p:nvSpPr>
        <p:spPr>
          <a:xfrm>
            <a:off x="5894962" y="2185987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latin typeface="Sassoon Primary Std" panose="020B0503020103030203" pitchFamily="34" charset="0"/>
              </a:rPr>
              <a:t>Write down 2 questions about today’s lesson and I’ll use them as a starter for the next lesson.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002A80-839F-764F-9480-F34BFDB46FE6}"/>
              </a:ext>
            </a:extLst>
          </p:cNvPr>
          <p:cNvSpPr txBox="1"/>
          <p:nvPr/>
        </p:nvSpPr>
        <p:spPr>
          <a:xfrm rot="1137710">
            <a:off x="1308129" y="1633564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0" dirty="0">
                <a:latin typeface="Sassoon Primary Std" panose="020B0503020103030203" pitchFamily="34" charset="0"/>
              </a:rPr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3059382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noFill/>
          <a:ln w="127000" cap="rnd">
            <a:solidFill>
              <a:srgbClr val="73FDD6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12B7E-5D21-0044-8DFE-76B9DC494888}"/>
              </a:ext>
            </a:extLst>
          </p:cNvPr>
          <p:cNvSpPr txBox="1"/>
          <p:nvPr/>
        </p:nvSpPr>
        <p:spPr>
          <a:xfrm>
            <a:off x="5894962" y="860424"/>
            <a:ext cx="54588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800">
                <a:latin typeface="Sassoon Primary Std" panose="020B0503020103030203" pitchFamily="34" charset="0"/>
                <a:ea typeface="+mj-ea"/>
                <a:cs typeface="+mj-cs"/>
              </a:rPr>
              <a:t>6. Show me!</a:t>
            </a:r>
            <a:endParaRPr lang="en-US" sz="7800" kern="1200">
              <a:solidFill>
                <a:schemeClr val="tx1"/>
              </a:solidFill>
              <a:latin typeface="Sassoon Primary Std" panose="020B0503020103030203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endParaRPr lang="en-US" sz="4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rgbClr val="73FD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AD7FA-59EC-A24A-86EC-4CC0B2E609B7}"/>
              </a:ext>
            </a:extLst>
          </p:cNvPr>
          <p:cNvSpPr txBox="1"/>
          <p:nvPr/>
        </p:nvSpPr>
        <p:spPr>
          <a:xfrm>
            <a:off x="5894962" y="2185987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latin typeface="Sassoon Primary Std" panose="020B0503020103030203" pitchFamily="34" charset="0"/>
              </a:rPr>
              <a:t>Show me something you have learned today on your whiteboard/book</a:t>
            </a:r>
          </a:p>
        </p:txBody>
      </p:sp>
      <p:pic>
        <p:nvPicPr>
          <p:cNvPr id="3" name="Picture 2" descr="Everybody gets a whiteboard! – Science Edventures">
            <a:extLst>
              <a:ext uri="{FF2B5EF4-FFF2-40B4-BE49-F238E27FC236}">
                <a16:creationId xmlns:a16="http://schemas.microsoft.com/office/drawing/2014/main" id="{7B92BCF9-58DE-0146-BA37-C30F0F7974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7571" y="1237636"/>
            <a:ext cx="5139820" cy="36833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D19D0D-2E5C-2641-B7A3-072D79BF5247}"/>
              </a:ext>
            </a:extLst>
          </p:cNvPr>
          <p:cNvSpPr txBox="1"/>
          <p:nvPr/>
        </p:nvSpPr>
        <p:spPr>
          <a:xfrm>
            <a:off x="0" y="7280321"/>
            <a:ext cx="7708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www.peternewbury.org/2015/10/everybody-gets-a-whiteboard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/3.0/"/>
              </a:rPr>
              <a:t>CC BY</a:t>
            </a:r>
            <a:endParaRPr lang="en-US" sz="9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438155-887D-BC4C-AACA-52BE3E37450C}"/>
              </a:ext>
            </a:extLst>
          </p:cNvPr>
          <p:cNvSpPr txBox="1"/>
          <p:nvPr/>
        </p:nvSpPr>
        <p:spPr>
          <a:xfrm>
            <a:off x="1148178" y="2182822"/>
            <a:ext cx="35986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Bradley Hand" pitchFamily="2" charset="77"/>
              </a:rPr>
              <a:t>Take a look!! </a:t>
            </a:r>
          </a:p>
          <a:p>
            <a:endParaRPr lang="en-US" sz="3600" dirty="0">
              <a:latin typeface="Bradley Hand" pitchFamily="2" charset="77"/>
            </a:endParaRPr>
          </a:p>
          <a:p>
            <a:r>
              <a:rPr lang="en-US" sz="3600" dirty="0">
                <a:latin typeface="Bradley Hand" pitchFamily="2" charset="77"/>
              </a:rPr>
              <a:t>I know how to…</a:t>
            </a:r>
          </a:p>
        </p:txBody>
      </p:sp>
    </p:spTree>
    <p:extLst>
      <p:ext uri="{BB962C8B-B14F-4D97-AF65-F5344CB8AC3E}">
        <p14:creationId xmlns:p14="http://schemas.microsoft.com/office/powerpoint/2010/main" val="1398003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noFill/>
          <a:ln w="127000" cap="rnd">
            <a:solidFill>
              <a:srgbClr val="76F9FB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12B7E-5D21-0044-8DFE-76B9DC494888}"/>
              </a:ext>
            </a:extLst>
          </p:cNvPr>
          <p:cNvSpPr txBox="1"/>
          <p:nvPr/>
        </p:nvSpPr>
        <p:spPr>
          <a:xfrm>
            <a:off x="5309419" y="860424"/>
            <a:ext cx="60443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800" dirty="0">
                <a:latin typeface="Sassoon Primary Std" panose="020B0503020103030203" pitchFamily="34" charset="0"/>
                <a:ea typeface="+mj-ea"/>
                <a:cs typeface="+mj-cs"/>
              </a:rPr>
              <a:t>7. Attention grabber</a:t>
            </a:r>
            <a:endParaRPr lang="en-US" sz="4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rgbClr val="76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AD7FA-59EC-A24A-86EC-4CC0B2E609B7}"/>
              </a:ext>
            </a:extLst>
          </p:cNvPr>
          <p:cNvSpPr txBox="1"/>
          <p:nvPr/>
        </p:nvSpPr>
        <p:spPr>
          <a:xfrm>
            <a:off x="5894962" y="2185987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latin typeface="Sassoon Primary Std" panose="020B0503020103030203" pitchFamily="34" charset="0"/>
              </a:rPr>
              <a:t>Write a newspaper headline that shows what you have learned today. Earn extra points for writing a paragraph too!</a:t>
            </a:r>
          </a:p>
        </p:txBody>
      </p:sp>
      <p:pic>
        <p:nvPicPr>
          <p:cNvPr id="3" name="Picture 2" descr="‘Be careful about what you believe’ – Ken Livingstone on ...">
            <a:extLst>
              <a:ext uri="{FF2B5EF4-FFF2-40B4-BE49-F238E27FC236}">
                <a16:creationId xmlns:a16="http://schemas.microsoft.com/office/drawing/2014/main" id="{7E34FAD9-D85C-2849-910F-2C3B27DC9E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4928"/>
          <a:stretch/>
        </p:blipFill>
        <p:spPr>
          <a:xfrm rot="20776155">
            <a:off x="804590" y="1369373"/>
            <a:ext cx="4149668" cy="34922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EA523F-957F-3449-A986-69E91F5D5593}"/>
              </a:ext>
            </a:extLst>
          </p:cNvPr>
          <p:cNvSpPr txBox="1"/>
          <p:nvPr/>
        </p:nvSpPr>
        <p:spPr>
          <a:xfrm>
            <a:off x="310663" y="7719368"/>
            <a:ext cx="4724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www.pressenza.com/2018/08/be-careful-about-what-you-believe-ken-livingstone-on-us-uk-media-bias-lies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/3.0/"/>
              </a:rPr>
              <a:t>CC BY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246513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noFill/>
          <a:ln w="127000" cap="rnd">
            <a:solidFill>
              <a:srgbClr val="77D2FA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12B7E-5D21-0044-8DFE-76B9DC494888}"/>
              </a:ext>
            </a:extLst>
          </p:cNvPr>
          <p:cNvSpPr txBox="1"/>
          <p:nvPr/>
        </p:nvSpPr>
        <p:spPr>
          <a:xfrm>
            <a:off x="5894962" y="860424"/>
            <a:ext cx="54588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800" dirty="0">
                <a:latin typeface="Sassoon Primary Std" panose="020B0503020103030203" pitchFamily="34" charset="0"/>
                <a:ea typeface="+mj-ea"/>
                <a:cs typeface="+mj-cs"/>
              </a:rPr>
              <a:t>8. Hot seat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rgbClr val="77D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AD7FA-59EC-A24A-86EC-4CC0B2E609B7}"/>
              </a:ext>
            </a:extLst>
          </p:cNvPr>
          <p:cNvSpPr txBox="1"/>
          <p:nvPr/>
        </p:nvSpPr>
        <p:spPr>
          <a:xfrm>
            <a:off x="5894962" y="2185987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latin typeface="Sassoon Primary Std" panose="020B0503020103030203" pitchFamily="34" charset="0"/>
              </a:rPr>
              <a:t>One person will answer questions from the rest of the class about the lesson. Don’t worry if you don’t know the answer, we are all here to help.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4800" dirty="0">
              <a:latin typeface="Sassoon Primary Std" panose="020B0503020103030203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latin typeface="Sassoon Primary Std" panose="020B0503020103030203" pitchFamily="34" charset="0"/>
              </a:rPr>
              <a:t>Remember, if you are asking a question you need to know the answer.</a:t>
            </a:r>
          </a:p>
        </p:txBody>
      </p:sp>
      <p:pic>
        <p:nvPicPr>
          <p:cNvPr id="3" name="Picture 2" descr="Clipart - Chair">
            <a:extLst>
              <a:ext uri="{FF2B5EF4-FFF2-40B4-BE49-F238E27FC236}">
                <a16:creationId xmlns:a16="http://schemas.microsoft.com/office/drawing/2014/main" id="{44E95923-C9D4-8740-B5CD-40D81D7A3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06551" y="991367"/>
            <a:ext cx="2577362" cy="431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616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astel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7D78"/>
      </a:accent1>
      <a:accent2>
        <a:srgbClr val="FFD478"/>
      </a:accent2>
      <a:accent3>
        <a:srgbClr val="FEFC78"/>
      </a:accent3>
      <a:accent4>
        <a:srgbClr val="72FA78"/>
      </a:accent4>
      <a:accent5>
        <a:srgbClr val="73FDFF"/>
      </a:accent5>
      <a:accent6>
        <a:srgbClr val="75D5FF"/>
      </a:accent6>
      <a:hlink>
        <a:srgbClr val="FF84FF"/>
      </a:hlink>
      <a:folHlink>
        <a:srgbClr val="FF89D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</TotalTime>
  <Words>776</Words>
  <Application>Microsoft Office PowerPoint</Application>
  <PresentationFormat>Widescreen</PresentationFormat>
  <Paragraphs>119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Bradley Hand</vt:lpstr>
      <vt:lpstr>Calibri</vt:lpstr>
      <vt:lpstr>Calibri Light</vt:lpstr>
      <vt:lpstr>HelloMissThang</vt:lpstr>
      <vt:lpstr>Sassoon Primary Std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SHAW, LAUREN ALISON</dc:creator>
  <cp:lastModifiedBy>G. Thompson</cp:lastModifiedBy>
  <cp:revision>17</cp:revision>
  <dcterms:created xsi:type="dcterms:W3CDTF">2020-05-22T14:09:36Z</dcterms:created>
  <dcterms:modified xsi:type="dcterms:W3CDTF">2020-09-06T16:18:12Z</dcterms:modified>
</cp:coreProperties>
</file>